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7" r:id="rId5"/>
    <p:sldId id="1329" r:id="rId6"/>
    <p:sldId id="1343" r:id="rId7"/>
    <p:sldId id="1342" r:id="rId8"/>
    <p:sldId id="1338" r:id="rId9"/>
    <p:sldId id="1344" r:id="rId10"/>
    <p:sldId id="1345" r:id="rId11"/>
    <p:sldId id="1346" r:id="rId12"/>
    <p:sldId id="1339" r:id="rId13"/>
    <p:sldId id="1335" r:id="rId14"/>
    <p:sldId id="1347" r:id="rId15"/>
    <p:sldId id="1348" r:id="rId16"/>
    <p:sldId id="133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041E42"/>
    <a:srgbClr val="945D9E"/>
    <a:srgbClr val="65CCEF"/>
    <a:srgbClr val="B4C8E7"/>
    <a:srgbClr val="385723"/>
    <a:srgbClr val="A6A6A6"/>
    <a:srgbClr val="248184"/>
    <a:srgbClr val="78B550"/>
    <a:srgbClr val="FF8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p:restoredTop sz="94717"/>
  </p:normalViewPr>
  <p:slideViewPr>
    <p:cSldViewPr snapToGrid="0">
      <p:cViewPr varScale="1">
        <p:scale>
          <a:sx n="102" d="100"/>
          <a:sy n="102" d="100"/>
        </p:scale>
        <p:origin x="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0.svg"/><Relationship Id="rId4" Type="http://schemas.openxmlformats.org/officeDocument/2006/relationships/image" Target="../media/image11.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0.svg"/><Relationship Id="rId4" Type="http://schemas.openxmlformats.org/officeDocument/2006/relationships/image" Target="../media/image11.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2AE30E-2FBB-48D3-827F-4DDE7D967302}"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2CC73190-D74E-4C6F-B962-7C5EED35AB8B}">
      <dgm:prSet/>
      <dgm:spPr/>
      <dgm:t>
        <a:bodyPr/>
        <a:lstStyle/>
        <a:p>
          <a:r>
            <a:rPr lang="en-US" b="0" dirty="0"/>
            <a:t>Understand the purpose and importance of performance evaluations</a:t>
          </a:r>
          <a:endParaRPr lang="en-US" dirty="0"/>
        </a:p>
      </dgm:t>
    </dgm:pt>
    <dgm:pt modelId="{F5038D90-3F26-4181-B60E-EC66C05FD977}" type="parTrans" cxnId="{EB463A27-32D2-4FE5-AEDC-2A8F8990B54B}">
      <dgm:prSet/>
      <dgm:spPr/>
      <dgm:t>
        <a:bodyPr/>
        <a:lstStyle/>
        <a:p>
          <a:endParaRPr lang="en-US"/>
        </a:p>
      </dgm:t>
    </dgm:pt>
    <dgm:pt modelId="{75727E3F-751A-416B-8919-AB69E810727A}" type="sibTrans" cxnId="{EB463A27-32D2-4FE5-AEDC-2A8F8990B54B}">
      <dgm:prSet/>
      <dgm:spPr/>
      <dgm:t>
        <a:bodyPr/>
        <a:lstStyle/>
        <a:p>
          <a:endParaRPr lang="en-US"/>
        </a:p>
      </dgm:t>
    </dgm:pt>
    <dgm:pt modelId="{8723BB25-9169-47CD-B2FE-ECAAEF54C7D3}">
      <dgm:prSet/>
      <dgm:spPr/>
      <dgm:t>
        <a:bodyPr/>
        <a:lstStyle/>
        <a:p>
          <a:r>
            <a:rPr lang="en-US" b="0"/>
            <a:t>Identify what makes an evaluation effective and defensible</a:t>
          </a:r>
          <a:endParaRPr lang="en-US"/>
        </a:p>
      </dgm:t>
    </dgm:pt>
    <dgm:pt modelId="{2C9BCB9B-DDE6-4528-AF06-BAAD5E6A40B0}" type="parTrans" cxnId="{732676F5-44EE-4006-9C94-A53F3612431C}">
      <dgm:prSet/>
      <dgm:spPr/>
      <dgm:t>
        <a:bodyPr/>
        <a:lstStyle/>
        <a:p>
          <a:endParaRPr lang="en-US"/>
        </a:p>
      </dgm:t>
    </dgm:pt>
    <dgm:pt modelId="{33AD72E2-D2E6-456F-A758-A779B146EF1E}" type="sibTrans" cxnId="{732676F5-44EE-4006-9C94-A53F3612431C}">
      <dgm:prSet/>
      <dgm:spPr/>
      <dgm:t>
        <a:bodyPr/>
        <a:lstStyle/>
        <a:p>
          <a:endParaRPr lang="en-US"/>
        </a:p>
      </dgm:t>
    </dgm:pt>
    <dgm:pt modelId="{6C4552A6-86E0-476B-8A73-F0EDB1605CE7}">
      <dgm:prSet/>
      <dgm:spPr/>
      <dgm:t>
        <a:bodyPr/>
        <a:lstStyle/>
        <a:p>
          <a:r>
            <a:rPr lang="en-US" b="0"/>
            <a:t>Apply best practices when rating and commenting on performance</a:t>
          </a:r>
          <a:endParaRPr lang="en-US"/>
        </a:p>
      </dgm:t>
    </dgm:pt>
    <dgm:pt modelId="{293CED24-5DFB-4650-8B75-F3D59AF01310}" type="parTrans" cxnId="{7370E82D-9BB5-4511-B748-9B6B94A82D61}">
      <dgm:prSet/>
      <dgm:spPr/>
      <dgm:t>
        <a:bodyPr/>
        <a:lstStyle/>
        <a:p>
          <a:endParaRPr lang="en-US"/>
        </a:p>
      </dgm:t>
    </dgm:pt>
    <dgm:pt modelId="{CDA2EC52-7E14-436D-B47B-98DF58296CD6}" type="sibTrans" cxnId="{7370E82D-9BB5-4511-B748-9B6B94A82D61}">
      <dgm:prSet/>
      <dgm:spPr/>
      <dgm:t>
        <a:bodyPr/>
        <a:lstStyle/>
        <a:p>
          <a:endParaRPr lang="en-US"/>
        </a:p>
      </dgm:t>
    </dgm:pt>
    <dgm:pt modelId="{99C9482D-5868-4DBF-8608-AEE95900BD81}">
      <dgm:prSet/>
      <dgm:spPr/>
      <dgm:t>
        <a:bodyPr/>
        <a:lstStyle/>
        <a:p>
          <a:r>
            <a:rPr lang="en-US" b="0"/>
            <a:t>Avoid common mistakes that create confusion or risk</a:t>
          </a:r>
          <a:endParaRPr lang="en-US"/>
        </a:p>
      </dgm:t>
    </dgm:pt>
    <dgm:pt modelId="{E37E2300-100A-42AA-BBD5-51FF27BB7124}" type="parTrans" cxnId="{48EFC7BF-D36C-4E2C-A4F5-23D4C027D0C7}">
      <dgm:prSet/>
      <dgm:spPr/>
      <dgm:t>
        <a:bodyPr/>
        <a:lstStyle/>
        <a:p>
          <a:endParaRPr lang="en-US"/>
        </a:p>
      </dgm:t>
    </dgm:pt>
    <dgm:pt modelId="{729974C7-8787-4D5B-A883-E9FC869FF35D}" type="sibTrans" cxnId="{48EFC7BF-D36C-4E2C-A4F5-23D4C027D0C7}">
      <dgm:prSet/>
      <dgm:spPr/>
      <dgm:t>
        <a:bodyPr/>
        <a:lstStyle/>
        <a:p>
          <a:endParaRPr lang="en-US"/>
        </a:p>
      </dgm:t>
    </dgm:pt>
    <dgm:pt modelId="{0CBC98A5-5DDC-4BA8-9715-B621B54F13EC}">
      <dgm:prSet/>
      <dgm:spPr/>
      <dgm:t>
        <a:bodyPr/>
        <a:lstStyle/>
        <a:p>
          <a:r>
            <a:rPr lang="en-US" b="0"/>
            <a:t>Use evaluations as a tool for accountability and development</a:t>
          </a:r>
          <a:endParaRPr lang="en-US"/>
        </a:p>
      </dgm:t>
    </dgm:pt>
    <dgm:pt modelId="{D1B6BF62-5779-4176-A696-D1A3343A2F6C}" type="parTrans" cxnId="{252F8A76-989C-4841-AAFC-5AE842593EE2}">
      <dgm:prSet/>
      <dgm:spPr/>
      <dgm:t>
        <a:bodyPr/>
        <a:lstStyle/>
        <a:p>
          <a:endParaRPr lang="en-US"/>
        </a:p>
      </dgm:t>
    </dgm:pt>
    <dgm:pt modelId="{1DF89977-56FF-4A25-84D9-ADE66FBB5A82}" type="sibTrans" cxnId="{252F8A76-989C-4841-AAFC-5AE842593EE2}">
      <dgm:prSet/>
      <dgm:spPr/>
      <dgm:t>
        <a:bodyPr/>
        <a:lstStyle/>
        <a:p>
          <a:endParaRPr lang="en-US"/>
        </a:p>
      </dgm:t>
    </dgm:pt>
    <dgm:pt modelId="{00E08B27-0E0E-4221-B838-336F1223D36A}" type="pres">
      <dgm:prSet presAssocID="{BB2AE30E-2FBB-48D3-827F-4DDE7D967302}" presName="root" presStyleCnt="0">
        <dgm:presLayoutVars>
          <dgm:dir/>
          <dgm:resizeHandles val="exact"/>
        </dgm:presLayoutVars>
      </dgm:prSet>
      <dgm:spPr/>
    </dgm:pt>
    <dgm:pt modelId="{742E40D9-ACF4-419A-9584-16F42E57FA8F}" type="pres">
      <dgm:prSet presAssocID="{BB2AE30E-2FBB-48D3-827F-4DDE7D967302}" presName="container" presStyleCnt="0">
        <dgm:presLayoutVars>
          <dgm:dir/>
          <dgm:resizeHandles val="exact"/>
        </dgm:presLayoutVars>
      </dgm:prSet>
      <dgm:spPr/>
    </dgm:pt>
    <dgm:pt modelId="{737CDF45-A9E0-4DB7-AC82-0E74AED84838}" type="pres">
      <dgm:prSet presAssocID="{2CC73190-D74E-4C6F-B962-7C5EED35AB8B}" presName="compNode" presStyleCnt="0"/>
      <dgm:spPr/>
    </dgm:pt>
    <dgm:pt modelId="{C1150C45-345B-47F4-BD24-C264C421DE4C}" type="pres">
      <dgm:prSet presAssocID="{2CC73190-D74E-4C6F-B962-7C5EED35AB8B}" presName="iconBgRect" presStyleLbl="bgShp" presStyleIdx="0" presStyleCnt="5"/>
      <dgm:spPr/>
    </dgm:pt>
    <dgm:pt modelId="{86011DF7-A7BA-400E-9A3E-86C26A9CC107}" type="pres">
      <dgm:prSet presAssocID="{2CC73190-D74E-4C6F-B962-7C5EED35AB8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3E7C072C-9430-4747-AD20-D6F9D410A2A1}" type="pres">
      <dgm:prSet presAssocID="{2CC73190-D74E-4C6F-B962-7C5EED35AB8B}" presName="spaceRect" presStyleCnt="0"/>
      <dgm:spPr/>
    </dgm:pt>
    <dgm:pt modelId="{1A2CBBFD-7125-4393-A388-9251AD17D25F}" type="pres">
      <dgm:prSet presAssocID="{2CC73190-D74E-4C6F-B962-7C5EED35AB8B}" presName="textRect" presStyleLbl="revTx" presStyleIdx="0" presStyleCnt="5">
        <dgm:presLayoutVars>
          <dgm:chMax val="1"/>
          <dgm:chPref val="1"/>
        </dgm:presLayoutVars>
      </dgm:prSet>
      <dgm:spPr/>
    </dgm:pt>
    <dgm:pt modelId="{2A14AB14-25F2-43DA-AAE2-B3F2F6F19C59}" type="pres">
      <dgm:prSet presAssocID="{75727E3F-751A-416B-8919-AB69E810727A}" presName="sibTrans" presStyleLbl="sibTrans2D1" presStyleIdx="0" presStyleCnt="0"/>
      <dgm:spPr/>
    </dgm:pt>
    <dgm:pt modelId="{AD6A6F3C-7253-4CA7-83FC-611FE5994E85}" type="pres">
      <dgm:prSet presAssocID="{8723BB25-9169-47CD-B2FE-ECAAEF54C7D3}" presName="compNode" presStyleCnt="0"/>
      <dgm:spPr/>
    </dgm:pt>
    <dgm:pt modelId="{E35AA1BE-39D0-4E1B-8F26-059CA1864863}" type="pres">
      <dgm:prSet presAssocID="{8723BB25-9169-47CD-B2FE-ECAAEF54C7D3}" presName="iconBgRect" presStyleLbl="bgShp" presStyleIdx="1" presStyleCnt="5"/>
      <dgm:spPr/>
    </dgm:pt>
    <dgm:pt modelId="{E9F08A61-1ACC-4B74-A513-937C8EB2E23D}" type="pres">
      <dgm:prSet presAssocID="{8723BB25-9169-47CD-B2FE-ECAAEF54C7D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A5B47755-54DF-426D-9FE3-354300DA27FA}" type="pres">
      <dgm:prSet presAssocID="{8723BB25-9169-47CD-B2FE-ECAAEF54C7D3}" presName="spaceRect" presStyleCnt="0"/>
      <dgm:spPr/>
    </dgm:pt>
    <dgm:pt modelId="{16C18005-5932-4451-88CF-EDA55DB0F245}" type="pres">
      <dgm:prSet presAssocID="{8723BB25-9169-47CD-B2FE-ECAAEF54C7D3}" presName="textRect" presStyleLbl="revTx" presStyleIdx="1" presStyleCnt="5">
        <dgm:presLayoutVars>
          <dgm:chMax val="1"/>
          <dgm:chPref val="1"/>
        </dgm:presLayoutVars>
      </dgm:prSet>
      <dgm:spPr/>
    </dgm:pt>
    <dgm:pt modelId="{C465CA7D-D84A-47A4-98E7-594D90CC3953}" type="pres">
      <dgm:prSet presAssocID="{33AD72E2-D2E6-456F-A758-A779B146EF1E}" presName="sibTrans" presStyleLbl="sibTrans2D1" presStyleIdx="0" presStyleCnt="0"/>
      <dgm:spPr/>
    </dgm:pt>
    <dgm:pt modelId="{BDA5D00F-4A91-4596-8C84-D27B2AA86379}" type="pres">
      <dgm:prSet presAssocID="{6C4552A6-86E0-476B-8A73-F0EDB1605CE7}" presName="compNode" presStyleCnt="0"/>
      <dgm:spPr/>
    </dgm:pt>
    <dgm:pt modelId="{713B5733-3D04-4134-AE2A-2B37D6F6E056}" type="pres">
      <dgm:prSet presAssocID="{6C4552A6-86E0-476B-8A73-F0EDB1605CE7}" presName="iconBgRect" presStyleLbl="bgShp" presStyleIdx="2" presStyleCnt="5"/>
      <dgm:spPr/>
    </dgm:pt>
    <dgm:pt modelId="{081DF809-7EAE-4035-9A9E-BF07FE1567F8}" type="pres">
      <dgm:prSet presAssocID="{6C4552A6-86E0-476B-8A73-F0EDB1605CE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A4A7E098-F174-41A3-8C0A-7CCFDCF1B5C0}" type="pres">
      <dgm:prSet presAssocID="{6C4552A6-86E0-476B-8A73-F0EDB1605CE7}" presName="spaceRect" presStyleCnt="0"/>
      <dgm:spPr/>
    </dgm:pt>
    <dgm:pt modelId="{8ED110CF-C29F-4B3D-8AD2-8FD8CC0F052F}" type="pres">
      <dgm:prSet presAssocID="{6C4552A6-86E0-476B-8A73-F0EDB1605CE7}" presName="textRect" presStyleLbl="revTx" presStyleIdx="2" presStyleCnt="5">
        <dgm:presLayoutVars>
          <dgm:chMax val="1"/>
          <dgm:chPref val="1"/>
        </dgm:presLayoutVars>
      </dgm:prSet>
      <dgm:spPr/>
    </dgm:pt>
    <dgm:pt modelId="{02EAE1A6-21C7-43F6-BA02-DA2A33127CE8}" type="pres">
      <dgm:prSet presAssocID="{CDA2EC52-7E14-436D-B47B-98DF58296CD6}" presName="sibTrans" presStyleLbl="sibTrans2D1" presStyleIdx="0" presStyleCnt="0"/>
      <dgm:spPr/>
    </dgm:pt>
    <dgm:pt modelId="{36CA4718-0782-4918-B87E-5850B4F916D5}" type="pres">
      <dgm:prSet presAssocID="{99C9482D-5868-4DBF-8608-AEE95900BD81}" presName="compNode" presStyleCnt="0"/>
      <dgm:spPr/>
    </dgm:pt>
    <dgm:pt modelId="{32A934C9-9F4A-40D3-9E37-0422C300BE56}" type="pres">
      <dgm:prSet presAssocID="{99C9482D-5868-4DBF-8608-AEE95900BD81}" presName="iconBgRect" presStyleLbl="bgShp" presStyleIdx="3" presStyleCnt="5"/>
      <dgm:spPr/>
    </dgm:pt>
    <dgm:pt modelId="{486B1B82-6C6A-4A5A-B36B-24D3B6C5C5F5}" type="pres">
      <dgm:prSet presAssocID="{99C9482D-5868-4DBF-8608-AEE95900BD8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9D7D75AD-5B26-40B3-A143-369BB22BCCD7}" type="pres">
      <dgm:prSet presAssocID="{99C9482D-5868-4DBF-8608-AEE95900BD81}" presName="spaceRect" presStyleCnt="0"/>
      <dgm:spPr/>
    </dgm:pt>
    <dgm:pt modelId="{DB0DBF6F-E2D0-43D6-AA08-E9723A28BD47}" type="pres">
      <dgm:prSet presAssocID="{99C9482D-5868-4DBF-8608-AEE95900BD81}" presName="textRect" presStyleLbl="revTx" presStyleIdx="3" presStyleCnt="5">
        <dgm:presLayoutVars>
          <dgm:chMax val="1"/>
          <dgm:chPref val="1"/>
        </dgm:presLayoutVars>
      </dgm:prSet>
      <dgm:spPr/>
    </dgm:pt>
    <dgm:pt modelId="{6D923F6D-61E8-4CFD-8230-FCF5879686DF}" type="pres">
      <dgm:prSet presAssocID="{729974C7-8787-4D5B-A883-E9FC869FF35D}" presName="sibTrans" presStyleLbl="sibTrans2D1" presStyleIdx="0" presStyleCnt="0"/>
      <dgm:spPr/>
    </dgm:pt>
    <dgm:pt modelId="{AAD9CDFD-3DDA-4850-8115-075CE13F612D}" type="pres">
      <dgm:prSet presAssocID="{0CBC98A5-5DDC-4BA8-9715-B621B54F13EC}" presName="compNode" presStyleCnt="0"/>
      <dgm:spPr/>
    </dgm:pt>
    <dgm:pt modelId="{546E6C15-7C4E-4F09-A618-651820FE0D7F}" type="pres">
      <dgm:prSet presAssocID="{0CBC98A5-5DDC-4BA8-9715-B621B54F13EC}" presName="iconBgRect" presStyleLbl="bgShp" presStyleIdx="4" presStyleCnt="5"/>
      <dgm:spPr/>
    </dgm:pt>
    <dgm:pt modelId="{1A1411E1-0E8C-4987-BA89-ED58EEBB3C60}" type="pres">
      <dgm:prSet presAssocID="{0CBC98A5-5DDC-4BA8-9715-B621B54F13E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0ADFA3D4-D730-4DA0-BFDC-DC0C511A2990}" type="pres">
      <dgm:prSet presAssocID="{0CBC98A5-5DDC-4BA8-9715-B621B54F13EC}" presName="spaceRect" presStyleCnt="0"/>
      <dgm:spPr/>
    </dgm:pt>
    <dgm:pt modelId="{4F8D9DAF-5576-46E6-AB3C-89A2D25C37EB}" type="pres">
      <dgm:prSet presAssocID="{0CBC98A5-5DDC-4BA8-9715-B621B54F13EC}" presName="textRect" presStyleLbl="revTx" presStyleIdx="4" presStyleCnt="5">
        <dgm:presLayoutVars>
          <dgm:chMax val="1"/>
          <dgm:chPref val="1"/>
        </dgm:presLayoutVars>
      </dgm:prSet>
      <dgm:spPr/>
    </dgm:pt>
  </dgm:ptLst>
  <dgm:cxnLst>
    <dgm:cxn modelId="{EB463A27-32D2-4FE5-AEDC-2A8F8990B54B}" srcId="{BB2AE30E-2FBB-48D3-827F-4DDE7D967302}" destId="{2CC73190-D74E-4C6F-B962-7C5EED35AB8B}" srcOrd="0" destOrd="0" parTransId="{F5038D90-3F26-4181-B60E-EC66C05FD977}" sibTransId="{75727E3F-751A-416B-8919-AB69E810727A}"/>
    <dgm:cxn modelId="{940EF327-DC65-4419-9C52-B69B0663D953}" type="presOf" srcId="{8723BB25-9169-47CD-B2FE-ECAAEF54C7D3}" destId="{16C18005-5932-4451-88CF-EDA55DB0F245}" srcOrd="0" destOrd="0" presId="urn:microsoft.com/office/officeart/2018/2/layout/IconCircleList"/>
    <dgm:cxn modelId="{7370E82D-9BB5-4511-B748-9B6B94A82D61}" srcId="{BB2AE30E-2FBB-48D3-827F-4DDE7D967302}" destId="{6C4552A6-86E0-476B-8A73-F0EDB1605CE7}" srcOrd="2" destOrd="0" parTransId="{293CED24-5DFB-4650-8B75-F3D59AF01310}" sibTransId="{CDA2EC52-7E14-436D-B47B-98DF58296CD6}"/>
    <dgm:cxn modelId="{0ECB6F3A-C2F9-4FDB-900A-FD40FF7C6CBF}" type="presOf" srcId="{BB2AE30E-2FBB-48D3-827F-4DDE7D967302}" destId="{00E08B27-0E0E-4221-B838-336F1223D36A}" srcOrd="0" destOrd="0" presId="urn:microsoft.com/office/officeart/2018/2/layout/IconCircleList"/>
    <dgm:cxn modelId="{B9AF546D-B1EC-43A3-AE00-5F5F3C68589A}" type="presOf" srcId="{0CBC98A5-5DDC-4BA8-9715-B621B54F13EC}" destId="{4F8D9DAF-5576-46E6-AB3C-89A2D25C37EB}" srcOrd="0" destOrd="0" presId="urn:microsoft.com/office/officeart/2018/2/layout/IconCircleList"/>
    <dgm:cxn modelId="{252F8A76-989C-4841-AAFC-5AE842593EE2}" srcId="{BB2AE30E-2FBB-48D3-827F-4DDE7D967302}" destId="{0CBC98A5-5DDC-4BA8-9715-B621B54F13EC}" srcOrd="4" destOrd="0" parTransId="{D1B6BF62-5779-4176-A696-D1A3343A2F6C}" sibTransId="{1DF89977-56FF-4A25-84D9-ADE66FBB5A82}"/>
    <dgm:cxn modelId="{C024508F-2D95-452F-820D-C3977508CAC9}" type="presOf" srcId="{99C9482D-5868-4DBF-8608-AEE95900BD81}" destId="{DB0DBF6F-E2D0-43D6-AA08-E9723A28BD47}" srcOrd="0" destOrd="0" presId="urn:microsoft.com/office/officeart/2018/2/layout/IconCircleList"/>
    <dgm:cxn modelId="{BBD209AE-BB7F-4524-B24C-B211A4A97159}" type="presOf" srcId="{CDA2EC52-7E14-436D-B47B-98DF58296CD6}" destId="{02EAE1A6-21C7-43F6-BA02-DA2A33127CE8}" srcOrd="0" destOrd="0" presId="urn:microsoft.com/office/officeart/2018/2/layout/IconCircleList"/>
    <dgm:cxn modelId="{D67879AF-FFCD-4D36-8076-6BF9365B6765}" type="presOf" srcId="{75727E3F-751A-416B-8919-AB69E810727A}" destId="{2A14AB14-25F2-43DA-AAE2-B3F2F6F19C59}" srcOrd="0" destOrd="0" presId="urn:microsoft.com/office/officeart/2018/2/layout/IconCircleList"/>
    <dgm:cxn modelId="{48EFC7BF-D36C-4E2C-A4F5-23D4C027D0C7}" srcId="{BB2AE30E-2FBB-48D3-827F-4DDE7D967302}" destId="{99C9482D-5868-4DBF-8608-AEE95900BD81}" srcOrd="3" destOrd="0" parTransId="{E37E2300-100A-42AA-BBD5-51FF27BB7124}" sibTransId="{729974C7-8787-4D5B-A883-E9FC869FF35D}"/>
    <dgm:cxn modelId="{2C8391D5-C473-4E0D-83DB-4E2BA166A152}" type="presOf" srcId="{729974C7-8787-4D5B-A883-E9FC869FF35D}" destId="{6D923F6D-61E8-4CFD-8230-FCF5879686DF}" srcOrd="0" destOrd="0" presId="urn:microsoft.com/office/officeart/2018/2/layout/IconCircleList"/>
    <dgm:cxn modelId="{D5E2A8D9-5E8A-4728-B88F-E036EFDB7CAF}" type="presOf" srcId="{2CC73190-D74E-4C6F-B962-7C5EED35AB8B}" destId="{1A2CBBFD-7125-4393-A388-9251AD17D25F}" srcOrd="0" destOrd="0" presId="urn:microsoft.com/office/officeart/2018/2/layout/IconCircleList"/>
    <dgm:cxn modelId="{8AED39F1-9B2D-43ED-8331-FAF50E4DE2BA}" type="presOf" srcId="{6C4552A6-86E0-476B-8A73-F0EDB1605CE7}" destId="{8ED110CF-C29F-4B3D-8AD2-8FD8CC0F052F}" srcOrd="0" destOrd="0" presId="urn:microsoft.com/office/officeart/2018/2/layout/IconCircleList"/>
    <dgm:cxn modelId="{8740AFF4-A96E-4D44-9526-0D434C7B568F}" type="presOf" srcId="{33AD72E2-D2E6-456F-A758-A779B146EF1E}" destId="{C465CA7D-D84A-47A4-98E7-594D90CC3953}" srcOrd="0" destOrd="0" presId="urn:microsoft.com/office/officeart/2018/2/layout/IconCircleList"/>
    <dgm:cxn modelId="{732676F5-44EE-4006-9C94-A53F3612431C}" srcId="{BB2AE30E-2FBB-48D3-827F-4DDE7D967302}" destId="{8723BB25-9169-47CD-B2FE-ECAAEF54C7D3}" srcOrd="1" destOrd="0" parTransId="{2C9BCB9B-DDE6-4528-AF06-BAAD5E6A40B0}" sibTransId="{33AD72E2-D2E6-456F-A758-A779B146EF1E}"/>
    <dgm:cxn modelId="{9DE9ACC2-D214-4785-A1AD-C6DE68FD58D4}" type="presParOf" srcId="{00E08B27-0E0E-4221-B838-336F1223D36A}" destId="{742E40D9-ACF4-419A-9584-16F42E57FA8F}" srcOrd="0" destOrd="0" presId="urn:microsoft.com/office/officeart/2018/2/layout/IconCircleList"/>
    <dgm:cxn modelId="{86F2A644-DB0E-4B48-8355-B68ABAD2A0CD}" type="presParOf" srcId="{742E40D9-ACF4-419A-9584-16F42E57FA8F}" destId="{737CDF45-A9E0-4DB7-AC82-0E74AED84838}" srcOrd="0" destOrd="0" presId="urn:microsoft.com/office/officeart/2018/2/layout/IconCircleList"/>
    <dgm:cxn modelId="{EA3C9369-77E9-4C43-870A-5818B45530DE}" type="presParOf" srcId="{737CDF45-A9E0-4DB7-AC82-0E74AED84838}" destId="{C1150C45-345B-47F4-BD24-C264C421DE4C}" srcOrd="0" destOrd="0" presId="urn:microsoft.com/office/officeart/2018/2/layout/IconCircleList"/>
    <dgm:cxn modelId="{9EB29D69-ECEE-4472-B250-150499B86EDE}" type="presParOf" srcId="{737CDF45-A9E0-4DB7-AC82-0E74AED84838}" destId="{86011DF7-A7BA-400E-9A3E-86C26A9CC107}" srcOrd="1" destOrd="0" presId="urn:microsoft.com/office/officeart/2018/2/layout/IconCircleList"/>
    <dgm:cxn modelId="{2DE52125-147C-40A4-84CD-D08824BBCA4B}" type="presParOf" srcId="{737CDF45-A9E0-4DB7-AC82-0E74AED84838}" destId="{3E7C072C-9430-4747-AD20-D6F9D410A2A1}" srcOrd="2" destOrd="0" presId="urn:microsoft.com/office/officeart/2018/2/layout/IconCircleList"/>
    <dgm:cxn modelId="{6C4C0B43-E5EB-4157-8BF9-B351DD59637C}" type="presParOf" srcId="{737CDF45-A9E0-4DB7-AC82-0E74AED84838}" destId="{1A2CBBFD-7125-4393-A388-9251AD17D25F}" srcOrd="3" destOrd="0" presId="urn:microsoft.com/office/officeart/2018/2/layout/IconCircleList"/>
    <dgm:cxn modelId="{D852171B-342A-4219-82A4-D7E23A2E6A1B}" type="presParOf" srcId="{742E40D9-ACF4-419A-9584-16F42E57FA8F}" destId="{2A14AB14-25F2-43DA-AAE2-B3F2F6F19C59}" srcOrd="1" destOrd="0" presId="urn:microsoft.com/office/officeart/2018/2/layout/IconCircleList"/>
    <dgm:cxn modelId="{3C9CCD92-0405-4713-BD29-629E0323AE23}" type="presParOf" srcId="{742E40D9-ACF4-419A-9584-16F42E57FA8F}" destId="{AD6A6F3C-7253-4CA7-83FC-611FE5994E85}" srcOrd="2" destOrd="0" presId="urn:microsoft.com/office/officeart/2018/2/layout/IconCircleList"/>
    <dgm:cxn modelId="{775967A1-C627-4ADB-9A29-A31CE16A87F5}" type="presParOf" srcId="{AD6A6F3C-7253-4CA7-83FC-611FE5994E85}" destId="{E35AA1BE-39D0-4E1B-8F26-059CA1864863}" srcOrd="0" destOrd="0" presId="urn:microsoft.com/office/officeart/2018/2/layout/IconCircleList"/>
    <dgm:cxn modelId="{579BDE66-6C06-4F1B-A022-7BEC6997EEF3}" type="presParOf" srcId="{AD6A6F3C-7253-4CA7-83FC-611FE5994E85}" destId="{E9F08A61-1ACC-4B74-A513-937C8EB2E23D}" srcOrd="1" destOrd="0" presId="urn:microsoft.com/office/officeart/2018/2/layout/IconCircleList"/>
    <dgm:cxn modelId="{F5DCD5F4-C4B3-4F76-B1AC-7FEFC7A1BAB8}" type="presParOf" srcId="{AD6A6F3C-7253-4CA7-83FC-611FE5994E85}" destId="{A5B47755-54DF-426D-9FE3-354300DA27FA}" srcOrd="2" destOrd="0" presId="urn:microsoft.com/office/officeart/2018/2/layout/IconCircleList"/>
    <dgm:cxn modelId="{CD03F367-C940-4671-8BCF-151911DC8355}" type="presParOf" srcId="{AD6A6F3C-7253-4CA7-83FC-611FE5994E85}" destId="{16C18005-5932-4451-88CF-EDA55DB0F245}" srcOrd="3" destOrd="0" presId="urn:microsoft.com/office/officeart/2018/2/layout/IconCircleList"/>
    <dgm:cxn modelId="{7E22D0F6-B18A-490A-8F21-EEE3948FB141}" type="presParOf" srcId="{742E40D9-ACF4-419A-9584-16F42E57FA8F}" destId="{C465CA7D-D84A-47A4-98E7-594D90CC3953}" srcOrd="3" destOrd="0" presId="urn:microsoft.com/office/officeart/2018/2/layout/IconCircleList"/>
    <dgm:cxn modelId="{992809BD-0633-4899-BFFB-3C0D969451BF}" type="presParOf" srcId="{742E40D9-ACF4-419A-9584-16F42E57FA8F}" destId="{BDA5D00F-4A91-4596-8C84-D27B2AA86379}" srcOrd="4" destOrd="0" presId="urn:microsoft.com/office/officeart/2018/2/layout/IconCircleList"/>
    <dgm:cxn modelId="{EE1A8416-43FC-434C-8D03-01387629E66B}" type="presParOf" srcId="{BDA5D00F-4A91-4596-8C84-D27B2AA86379}" destId="{713B5733-3D04-4134-AE2A-2B37D6F6E056}" srcOrd="0" destOrd="0" presId="urn:microsoft.com/office/officeart/2018/2/layout/IconCircleList"/>
    <dgm:cxn modelId="{0785DEBB-E612-4B84-9CC3-950F469B295A}" type="presParOf" srcId="{BDA5D00F-4A91-4596-8C84-D27B2AA86379}" destId="{081DF809-7EAE-4035-9A9E-BF07FE1567F8}" srcOrd="1" destOrd="0" presId="urn:microsoft.com/office/officeart/2018/2/layout/IconCircleList"/>
    <dgm:cxn modelId="{A6CBF0FF-A117-4FF7-A2B0-6A9B065633C3}" type="presParOf" srcId="{BDA5D00F-4A91-4596-8C84-D27B2AA86379}" destId="{A4A7E098-F174-41A3-8C0A-7CCFDCF1B5C0}" srcOrd="2" destOrd="0" presId="urn:microsoft.com/office/officeart/2018/2/layout/IconCircleList"/>
    <dgm:cxn modelId="{D146B5D2-2C8E-4105-BE16-BD550E2C7B5E}" type="presParOf" srcId="{BDA5D00F-4A91-4596-8C84-D27B2AA86379}" destId="{8ED110CF-C29F-4B3D-8AD2-8FD8CC0F052F}" srcOrd="3" destOrd="0" presId="urn:microsoft.com/office/officeart/2018/2/layout/IconCircleList"/>
    <dgm:cxn modelId="{95A82E8A-2AB1-4D7B-92CD-7B6C28D4A1FF}" type="presParOf" srcId="{742E40D9-ACF4-419A-9584-16F42E57FA8F}" destId="{02EAE1A6-21C7-43F6-BA02-DA2A33127CE8}" srcOrd="5" destOrd="0" presId="urn:microsoft.com/office/officeart/2018/2/layout/IconCircleList"/>
    <dgm:cxn modelId="{8CD9D0A2-E948-432B-BA32-4A10CFE8E172}" type="presParOf" srcId="{742E40D9-ACF4-419A-9584-16F42E57FA8F}" destId="{36CA4718-0782-4918-B87E-5850B4F916D5}" srcOrd="6" destOrd="0" presId="urn:microsoft.com/office/officeart/2018/2/layout/IconCircleList"/>
    <dgm:cxn modelId="{EA38B434-A67C-49AF-9181-52CF314BC4D2}" type="presParOf" srcId="{36CA4718-0782-4918-B87E-5850B4F916D5}" destId="{32A934C9-9F4A-40D3-9E37-0422C300BE56}" srcOrd="0" destOrd="0" presId="urn:microsoft.com/office/officeart/2018/2/layout/IconCircleList"/>
    <dgm:cxn modelId="{3B464581-0085-4042-855D-4F59E2B1FFFA}" type="presParOf" srcId="{36CA4718-0782-4918-B87E-5850B4F916D5}" destId="{486B1B82-6C6A-4A5A-B36B-24D3B6C5C5F5}" srcOrd="1" destOrd="0" presId="urn:microsoft.com/office/officeart/2018/2/layout/IconCircleList"/>
    <dgm:cxn modelId="{08CFE2DE-7D8F-4E1B-9379-C547EFB7AE43}" type="presParOf" srcId="{36CA4718-0782-4918-B87E-5850B4F916D5}" destId="{9D7D75AD-5B26-40B3-A143-369BB22BCCD7}" srcOrd="2" destOrd="0" presId="urn:microsoft.com/office/officeart/2018/2/layout/IconCircleList"/>
    <dgm:cxn modelId="{0B8B9F67-A76A-4349-9614-4047B34C4626}" type="presParOf" srcId="{36CA4718-0782-4918-B87E-5850B4F916D5}" destId="{DB0DBF6F-E2D0-43D6-AA08-E9723A28BD47}" srcOrd="3" destOrd="0" presId="urn:microsoft.com/office/officeart/2018/2/layout/IconCircleList"/>
    <dgm:cxn modelId="{E14C84AE-ED5C-408C-8F23-A6EDF7101F24}" type="presParOf" srcId="{742E40D9-ACF4-419A-9584-16F42E57FA8F}" destId="{6D923F6D-61E8-4CFD-8230-FCF5879686DF}" srcOrd="7" destOrd="0" presId="urn:microsoft.com/office/officeart/2018/2/layout/IconCircleList"/>
    <dgm:cxn modelId="{81A73A21-C108-403D-8799-C2D07F4888EA}" type="presParOf" srcId="{742E40D9-ACF4-419A-9584-16F42E57FA8F}" destId="{AAD9CDFD-3DDA-4850-8115-075CE13F612D}" srcOrd="8" destOrd="0" presId="urn:microsoft.com/office/officeart/2018/2/layout/IconCircleList"/>
    <dgm:cxn modelId="{0662DDE2-A433-4025-806C-2F85B60AEA1C}" type="presParOf" srcId="{AAD9CDFD-3DDA-4850-8115-075CE13F612D}" destId="{546E6C15-7C4E-4F09-A618-651820FE0D7F}" srcOrd="0" destOrd="0" presId="urn:microsoft.com/office/officeart/2018/2/layout/IconCircleList"/>
    <dgm:cxn modelId="{EB1D42B0-9480-4FA4-A50E-D13806F9D22D}" type="presParOf" srcId="{AAD9CDFD-3DDA-4850-8115-075CE13F612D}" destId="{1A1411E1-0E8C-4987-BA89-ED58EEBB3C60}" srcOrd="1" destOrd="0" presId="urn:microsoft.com/office/officeart/2018/2/layout/IconCircleList"/>
    <dgm:cxn modelId="{13E961D8-FA36-4166-96ED-080C39E961E7}" type="presParOf" srcId="{AAD9CDFD-3DDA-4850-8115-075CE13F612D}" destId="{0ADFA3D4-D730-4DA0-BFDC-DC0C511A2990}" srcOrd="2" destOrd="0" presId="urn:microsoft.com/office/officeart/2018/2/layout/IconCircleList"/>
    <dgm:cxn modelId="{44ACA3B7-F3F8-434B-8D31-7019F7544670}" type="presParOf" srcId="{AAD9CDFD-3DDA-4850-8115-075CE13F612D}" destId="{4F8D9DAF-5576-46E6-AB3C-89A2D25C37E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592483-6548-4514-909C-2AFA207276CD}" type="doc">
      <dgm:prSet loTypeId="urn:microsoft.com/office/officeart/2005/8/layout/bProcess3" loCatId="process" qsTypeId="urn:microsoft.com/office/officeart/2005/8/quickstyle/simple2" qsCatId="simple" csTypeId="urn:microsoft.com/office/officeart/2005/8/colors/accent5_2" csCatId="accent5" phldr="1"/>
      <dgm:spPr/>
      <dgm:t>
        <a:bodyPr/>
        <a:lstStyle/>
        <a:p>
          <a:endParaRPr lang="en-US"/>
        </a:p>
      </dgm:t>
    </dgm:pt>
    <dgm:pt modelId="{268A73BD-5D95-4A43-B534-07760D029282}">
      <dgm:prSet phldrT="[Text]"/>
      <dgm:spPr>
        <a:solidFill>
          <a:schemeClr val="tx2">
            <a:lumMod val="90000"/>
            <a:lumOff val="10000"/>
          </a:schemeClr>
        </a:solidFill>
      </dgm:spPr>
      <dgm:t>
        <a:bodyPr/>
        <a:lstStyle/>
        <a:p>
          <a:r>
            <a:rPr lang="en-US" dirty="0"/>
            <a:t>Performance Tile</a:t>
          </a:r>
        </a:p>
      </dgm:t>
    </dgm:pt>
    <dgm:pt modelId="{99C0431F-0E02-4A3E-8214-90A8D014BF7E}" type="parTrans" cxnId="{5DBD5CC8-85AE-40A8-B643-A3A7966B723F}">
      <dgm:prSet/>
      <dgm:spPr/>
      <dgm:t>
        <a:bodyPr/>
        <a:lstStyle/>
        <a:p>
          <a:endParaRPr lang="en-US"/>
        </a:p>
      </dgm:t>
    </dgm:pt>
    <dgm:pt modelId="{BEA191FC-DD76-4AF4-A7FF-74A86FCF1E9D}" type="sibTrans" cxnId="{5DBD5CC8-85AE-40A8-B643-A3A7966B723F}">
      <dgm:prSet/>
      <dgm:spPr/>
      <dgm:t>
        <a:bodyPr/>
        <a:lstStyle/>
        <a:p>
          <a:endParaRPr lang="en-US"/>
        </a:p>
      </dgm:t>
    </dgm:pt>
    <dgm:pt modelId="{AF831B44-3157-4A0F-AEBE-06C1703070C8}">
      <dgm:prSet phldrT="[Text]"/>
      <dgm:spPr>
        <a:solidFill>
          <a:schemeClr val="tx2">
            <a:lumMod val="90000"/>
            <a:lumOff val="10000"/>
          </a:schemeClr>
        </a:solidFill>
      </dgm:spPr>
      <dgm:t>
        <a:bodyPr/>
        <a:lstStyle/>
        <a:p>
          <a:r>
            <a:rPr lang="en-US" dirty="0"/>
            <a:t>View Your Historical Documents</a:t>
          </a:r>
        </a:p>
      </dgm:t>
    </dgm:pt>
    <dgm:pt modelId="{056E7209-8F9E-4FF8-9D76-729A32C249CD}" type="parTrans" cxnId="{6CBAD006-B1D2-4853-BA8F-FB2A61E58F62}">
      <dgm:prSet/>
      <dgm:spPr/>
      <dgm:t>
        <a:bodyPr/>
        <a:lstStyle/>
        <a:p>
          <a:endParaRPr lang="en-US"/>
        </a:p>
      </dgm:t>
    </dgm:pt>
    <dgm:pt modelId="{25DC8B29-0CF1-4FF6-BFE0-A61798F37831}" type="sibTrans" cxnId="{6CBAD006-B1D2-4853-BA8F-FB2A61E58F62}">
      <dgm:prSet/>
      <dgm:spPr/>
      <dgm:t>
        <a:bodyPr/>
        <a:lstStyle/>
        <a:p>
          <a:endParaRPr lang="en-US">
            <a:solidFill>
              <a:srgbClr val="002060"/>
            </a:solidFill>
          </a:endParaRPr>
        </a:p>
      </dgm:t>
    </dgm:pt>
    <dgm:pt modelId="{869F1F5E-D46B-408B-BD2D-C3E0C29CB41A}" type="pres">
      <dgm:prSet presAssocID="{B2592483-6548-4514-909C-2AFA207276CD}" presName="Name0" presStyleCnt="0">
        <dgm:presLayoutVars>
          <dgm:dir/>
          <dgm:resizeHandles val="exact"/>
        </dgm:presLayoutVars>
      </dgm:prSet>
      <dgm:spPr/>
    </dgm:pt>
    <dgm:pt modelId="{6E0A8934-C8BD-417B-A526-6B6AEC6E98ED}" type="pres">
      <dgm:prSet presAssocID="{268A73BD-5D95-4A43-B534-07760D029282}" presName="node" presStyleLbl="node1" presStyleIdx="0" presStyleCnt="2">
        <dgm:presLayoutVars>
          <dgm:bulletEnabled val="1"/>
        </dgm:presLayoutVars>
      </dgm:prSet>
      <dgm:spPr/>
    </dgm:pt>
    <dgm:pt modelId="{A6A9C7F8-7936-41F9-8811-9FB4C14EAD60}" type="pres">
      <dgm:prSet presAssocID="{BEA191FC-DD76-4AF4-A7FF-74A86FCF1E9D}" presName="sibTrans" presStyleLbl="sibTrans1D1" presStyleIdx="0" presStyleCnt="1"/>
      <dgm:spPr/>
    </dgm:pt>
    <dgm:pt modelId="{E5ADB4BD-B790-4980-8697-E1BDC9AD8BD4}" type="pres">
      <dgm:prSet presAssocID="{BEA191FC-DD76-4AF4-A7FF-74A86FCF1E9D}" presName="connectorText" presStyleLbl="sibTrans1D1" presStyleIdx="0" presStyleCnt="1"/>
      <dgm:spPr/>
    </dgm:pt>
    <dgm:pt modelId="{C52E7A2C-081D-4DC0-981D-73F7F14D6750}" type="pres">
      <dgm:prSet presAssocID="{AF831B44-3157-4A0F-AEBE-06C1703070C8}" presName="node" presStyleLbl="node1" presStyleIdx="1" presStyleCnt="2">
        <dgm:presLayoutVars>
          <dgm:bulletEnabled val="1"/>
        </dgm:presLayoutVars>
      </dgm:prSet>
      <dgm:spPr/>
    </dgm:pt>
  </dgm:ptLst>
  <dgm:cxnLst>
    <dgm:cxn modelId="{6CBAD006-B1D2-4853-BA8F-FB2A61E58F62}" srcId="{B2592483-6548-4514-909C-2AFA207276CD}" destId="{AF831B44-3157-4A0F-AEBE-06C1703070C8}" srcOrd="1" destOrd="0" parTransId="{056E7209-8F9E-4FF8-9D76-729A32C249CD}" sibTransId="{25DC8B29-0CF1-4FF6-BFE0-A61798F37831}"/>
    <dgm:cxn modelId="{31B93C0F-EF07-4135-81B1-B0E02FFE195D}" type="presOf" srcId="{BEA191FC-DD76-4AF4-A7FF-74A86FCF1E9D}" destId="{A6A9C7F8-7936-41F9-8811-9FB4C14EAD60}" srcOrd="0" destOrd="0" presId="urn:microsoft.com/office/officeart/2005/8/layout/bProcess3"/>
    <dgm:cxn modelId="{1DAD6427-5E3F-4F34-9742-6D7697F9CBC5}" type="presOf" srcId="{268A73BD-5D95-4A43-B534-07760D029282}" destId="{6E0A8934-C8BD-417B-A526-6B6AEC6E98ED}" srcOrd="0" destOrd="0" presId="urn:microsoft.com/office/officeart/2005/8/layout/bProcess3"/>
    <dgm:cxn modelId="{DA74F03F-BB09-40A9-BACD-CC8DD25E22FA}" type="presOf" srcId="{AF831B44-3157-4A0F-AEBE-06C1703070C8}" destId="{C52E7A2C-081D-4DC0-981D-73F7F14D6750}" srcOrd="0" destOrd="0" presId="urn:microsoft.com/office/officeart/2005/8/layout/bProcess3"/>
    <dgm:cxn modelId="{473A9741-F898-490A-B80D-B6621ECE0697}" type="presOf" srcId="{BEA191FC-DD76-4AF4-A7FF-74A86FCF1E9D}" destId="{E5ADB4BD-B790-4980-8697-E1BDC9AD8BD4}" srcOrd="1" destOrd="0" presId="urn:microsoft.com/office/officeart/2005/8/layout/bProcess3"/>
    <dgm:cxn modelId="{818C9C9A-A412-4C24-9F25-3181BF0852F2}" type="presOf" srcId="{B2592483-6548-4514-909C-2AFA207276CD}" destId="{869F1F5E-D46B-408B-BD2D-C3E0C29CB41A}" srcOrd="0" destOrd="0" presId="urn:microsoft.com/office/officeart/2005/8/layout/bProcess3"/>
    <dgm:cxn modelId="{5DBD5CC8-85AE-40A8-B643-A3A7966B723F}" srcId="{B2592483-6548-4514-909C-2AFA207276CD}" destId="{268A73BD-5D95-4A43-B534-07760D029282}" srcOrd="0" destOrd="0" parTransId="{99C0431F-0E02-4A3E-8214-90A8D014BF7E}" sibTransId="{BEA191FC-DD76-4AF4-A7FF-74A86FCF1E9D}"/>
    <dgm:cxn modelId="{3DA2FA25-D084-4062-9AD2-EF5F958A061C}" type="presParOf" srcId="{869F1F5E-D46B-408B-BD2D-C3E0C29CB41A}" destId="{6E0A8934-C8BD-417B-A526-6B6AEC6E98ED}" srcOrd="0" destOrd="0" presId="urn:microsoft.com/office/officeart/2005/8/layout/bProcess3"/>
    <dgm:cxn modelId="{34AC4667-399D-4897-A46F-D3C4F597364A}" type="presParOf" srcId="{869F1F5E-D46B-408B-BD2D-C3E0C29CB41A}" destId="{A6A9C7F8-7936-41F9-8811-9FB4C14EAD60}" srcOrd="1" destOrd="0" presId="urn:microsoft.com/office/officeart/2005/8/layout/bProcess3"/>
    <dgm:cxn modelId="{130B0644-B2C8-4000-AB37-72119F8A01A2}" type="presParOf" srcId="{A6A9C7F8-7936-41F9-8811-9FB4C14EAD60}" destId="{E5ADB4BD-B790-4980-8697-E1BDC9AD8BD4}" srcOrd="0" destOrd="0" presId="urn:microsoft.com/office/officeart/2005/8/layout/bProcess3"/>
    <dgm:cxn modelId="{EB49DC95-3F88-4F8B-9951-3612BBEB7744}" type="presParOf" srcId="{869F1F5E-D46B-408B-BD2D-C3E0C29CB41A}" destId="{C52E7A2C-081D-4DC0-981D-73F7F14D6750}" srcOrd="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592483-6548-4514-909C-2AFA207276CD}" type="doc">
      <dgm:prSet loTypeId="urn:microsoft.com/office/officeart/2005/8/layout/bProcess3" loCatId="process" qsTypeId="urn:microsoft.com/office/officeart/2005/8/quickstyle/simple1" qsCatId="simple" csTypeId="urn:microsoft.com/office/officeart/2005/8/colors/accent5_2" csCatId="accent5" phldr="1"/>
      <dgm:spPr/>
      <dgm:t>
        <a:bodyPr/>
        <a:lstStyle/>
        <a:p>
          <a:endParaRPr lang="en-US"/>
        </a:p>
      </dgm:t>
    </dgm:pt>
    <dgm:pt modelId="{268A73BD-5D95-4A43-B534-07760D029282}">
      <dgm:prSet phldrT="[Text]"/>
      <dgm:spPr>
        <a:solidFill>
          <a:schemeClr val="accent1">
            <a:lumMod val="90000"/>
            <a:lumOff val="10000"/>
          </a:schemeClr>
        </a:solidFill>
      </dgm:spPr>
      <dgm:t>
        <a:bodyPr/>
        <a:lstStyle/>
        <a:p>
          <a:r>
            <a:rPr lang="en-US" dirty="0"/>
            <a:t>Team Performance Tile</a:t>
          </a:r>
        </a:p>
      </dgm:t>
    </dgm:pt>
    <dgm:pt modelId="{99C0431F-0E02-4A3E-8214-90A8D014BF7E}" type="parTrans" cxnId="{5DBD5CC8-85AE-40A8-B643-A3A7966B723F}">
      <dgm:prSet/>
      <dgm:spPr/>
      <dgm:t>
        <a:bodyPr/>
        <a:lstStyle/>
        <a:p>
          <a:endParaRPr lang="en-US"/>
        </a:p>
      </dgm:t>
    </dgm:pt>
    <dgm:pt modelId="{BEA191FC-DD76-4AF4-A7FF-74A86FCF1E9D}" type="sibTrans" cxnId="{5DBD5CC8-85AE-40A8-B643-A3A7966B723F}">
      <dgm:prSet/>
      <dgm:spPr/>
      <dgm:t>
        <a:bodyPr/>
        <a:lstStyle/>
        <a:p>
          <a:endParaRPr lang="en-US"/>
        </a:p>
      </dgm:t>
    </dgm:pt>
    <dgm:pt modelId="{AF831B44-3157-4A0F-AEBE-06C1703070C8}">
      <dgm:prSet phldrT="[Text]"/>
      <dgm:spPr>
        <a:solidFill>
          <a:schemeClr val="accent1">
            <a:lumMod val="90000"/>
            <a:lumOff val="10000"/>
          </a:schemeClr>
        </a:solidFill>
      </dgm:spPr>
      <dgm:t>
        <a:bodyPr/>
        <a:lstStyle/>
        <a:p>
          <a:r>
            <a:rPr lang="en-US" dirty="0"/>
            <a:t>Current Documents</a:t>
          </a:r>
        </a:p>
      </dgm:t>
    </dgm:pt>
    <dgm:pt modelId="{056E7209-8F9E-4FF8-9D76-729A32C249CD}" type="parTrans" cxnId="{6CBAD006-B1D2-4853-BA8F-FB2A61E58F62}">
      <dgm:prSet/>
      <dgm:spPr/>
      <dgm:t>
        <a:bodyPr/>
        <a:lstStyle/>
        <a:p>
          <a:endParaRPr lang="en-US"/>
        </a:p>
      </dgm:t>
    </dgm:pt>
    <dgm:pt modelId="{25DC8B29-0CF1-4FF6-BFE0-A61798F37831}" type="sibTrans" cxnId="{6CBAD006-B1D2-4853-BA8F-FB2A61E58F62}">
      <dgm:prSet/>
      <dgm:spPr/>
      <dgm:t>
        <a:bodyPr/>
        <a:lstStyle/>
        <a:p>
          <a:endParaRPr lang="en-US">
            <a:solidFill>
              <a:srgbClr val="002060"/>
            </a:solidFill>
          </a:endParaRPr>
        </a:p>
      </dgm:t>
    </dgm:pt>
    <dgm:pt modelId="{DC8BA107-6C8B-4A90-BD9C-A08D62991AA3}">
      <dgm:prSet phldrT="[Text]"/>
      <dgm:spPr>
        <a:solidFill>
          <a:schemeClr val="accent1">
            <a:lumMod val="90000"/>
            <a:lumOff val="10000"/>
          </a:schemeClr>
        </a:solidFill>
      </dgm:spPr>
      <dgm:t>
        <a:bodyPr/>
        <a:lstStyle/>
        <a:p>
          <a:r>
            <a:rPr lang="en-US" dirty="0"/>
            <a:t>Historical Documents (Manager)</a:t>
          </a:r>
        </a:p>
      </dgm:t>
    </dgm:pt>
    <dgm:pt modelId="{2A511D81-4F70-4C5F-8C99-BA53A06DAC33}" type="parTrans" cxnId="{8B0A97FB-5635-4099-BFA1-FAA79D602052}">
      <dgm:prSet/>
      <dgm:spPr/>
      <dgm:t>
        <a:bodyPr/>
        <a:lstStyle/>
        <a:p>
          <a:endParaRPr lang="en-US"/>
        </a:p>
      </dgm:t>
    </dgm:pt>
    <dgm:pt modelId="{64DB119A-871C-487C-B24D-63F58DEDF20E}" type="sibTrans" cxnId="{8B0A97FB-5635-4099-BFA1-FAA79D602052}">
      <dgm:prSet/>
      <dgm:spPr/>
      <dgm:t>
        <a:bodyPr/>
        <a:lstStyle/>
        <a:p>
          <a:endParaRPr lang="en-US"/>
        </a:p>
      </dgm:t>
    </dgm:pt>
    <dgm:pt modelId="{1833A679-3A76-48BC-9B27-4972805CB1AD}">
      <dgm:prSet phldrT="[Text]"/>
      <dgm:spPr>
        <a:solidFill>
          <a:schemeClr val="accent1">
            <a:lumMod val="90000"/>
            <a:lumOff val="10000"/>
          </a:schemeClr>
        </a:solidFill>
      </dgm:spPr>
      <dgm:t>
        <a:bodyPr/>
        <a:lstStyle/>
        <a:p>
          <a:r>
            <a:rPr lang="en-US" dirty="0"/>
            <a:t>Approve Documents (Manager)</a:t>
          </a:r>
        </a:p>
      </dgm:t>
    </dgm:pt>
    <dgm:pt modelId="{C08AA0A3-BA4A-4BB3-94D8-2ADCF1830675}" type="parTrans" cxnId="{3CA4E1F3-B50A-4564-B0B0-F529744E4985}">
      <dgm:prSet/>
      <dgm:spPr/>
      <dgm:t>
        <a:bodyPr/>
        <a:lstStyle/>
        <a:p>
          <a:endParaRPr lang="en-US"/>
        </a:p>
      </dgm:t>
    </dgm:pt>
    <dgm:pt modelId="{94BA9982-582F-443C-9BDA-420EC65AE869}" type="sibTrans" cxnId="{3CA4E1F3-B50A-4564-B0B0-F529744E4985}">
      <dgm:prSet/>
      <dgm:spPr/>
      <dgm:t>
        <a:bodyPr/>
        <a:lstStyle/>
        <a:p>
          <a:endParaRPr lang="en-US"/>
        </a:p>
      </dgm:t>
    </dgm:pt>
    <dgm:pt modelId="{869F1F5E-D46B-408B-BD2D-C3E0C29CB41A}" type="pres">
      <dgm:prSet presAssocID="{B2592483-6548-4514-909C-2AFA207276CD}" presName="Name0" presStyleCnt="0">
        <dgm:presLayoutVars>
          <dgm:dir/>
          <dgm:resizeHandles val="exact"/>
        </dgm:presLayoutVars>
      </dgm:prSet>
      <dgm:spPr/>
    </dgm:pt>
    <dgm:pt modelId="{6E0A8934-C8BD-417B-A526-6B6AEC6E98ED}" type="pres">
      <dgm:prSet presAssocID="{268A73BD-5D95-4A43-B534-07760D029282}" presName="node" presStyleLbl="node1" presStyleIdx="0" presStyleCnt="4">
        <dgm:presLayoutVars>
          <dgm:bulletEnabled val="1"/>
        </dgm:presLayoutVars>
      </dgm:prSet>
      <dgm:spPr/>
    </dgm:pt>
    <dgm:pt modelId="{A6A9C7F8-7936-41F9-8811-9FB4C14EAD60}" type="pres">
      <dgm:prSet presAssocID="{BEA191FC-DD76-4AF4-A7FF-74A86FCF1E9D}" presName="sibTrans" presStyleLbl="sibTrans1D1" presStyleIdx="0" presStyleCnt="3"/>
      <dgm:spPr/>
    </dgm:pt>
    <dgm:pt modelId="{E5ADB4BD-B790-4980-8697-E1BDC9AD8BD4}" type="pres">
      <dgm:prSet presAssocID="{BEA191FC-DD76-4AF4-A7FF-74A86FCF1E9D}" presName="connectorText" presStyleLbl="sibTrans1D1" presStyleIdx="0" presStyleCnt="3"/>
      <dgm:spPr/>
    </dgm:pt>
    <dgm:pt modelId="{C52E7A2C-081D-4DC0-981D-73F7F14D6750}" type="pres">
      <dgm:prSet presAssocID="{AF831B44-3157-4A0F-AEBE-06C1703070C8}" presName="node" presStyleLbl="node1" presStyleIdx="1" presStyleCnt="4">
        <dgm:presLayoutVars>
          <dgm:bulletEnabled val="1"/>
        </dgm:presLayoutVars>
      </dgm:prSet>
      <dgm:spPr/>
    </dgm:pt>
    <dgm:pt modelId="{60E1B2B6-D649-4C73-8324-5B1D24DD551C}" type="pres">
      <dgm:prSet presAssocID="{25DC8B29-0CF1-4FF6-BFE0-A61798F37831}" presName="sibTrans" presStyleLbl="sibTrans1D1" presStyleIdx="1" presStyleCnt="3"/>
      <dgm:spPr/>
    </dgm:pt>
    <dgm:pt modelId="{7E384A92-C543-41E5-B2A2-1106155910C5}" type="pres">
      <dgm:prSet presAssocID="{25DC8B29-0CF1-4FF6-BFE0-A61798F37831}" presName="connectorText" presStyleLbl="sibTrans1D1" presStyleIdx="1" presStyleCnt="3"/>
      <dgm:spPr/>
    </dgm:pt>
    <dgm:pt modelId="{69CC5D33-BE2A-442F-AF88-6F336F9C2171}" type="pres">
      <dgm:prSet presAssocID="{DC8BA107-6C8B-4A90-BD9C-A08D62991AA3}" presName="node" presStyleLbl="node1" presStyleIdx="2" presStyleCnt="4">
        <dgm:presLayoutVars>
          <dgm:bulletEnabled val="1"/>
        </dgm:presLayoutVars>
      </dgm:prSet>
      <dgm:spPr/>
    </dgm:pt>
    <dgm:pt modelId="{1B69B4D5-28DC-4658-A0EC-914065D6E154}" type="pres">
      <dgm:prSet presAssocID="{64DB119A-871C-487C-B24D-63F58DEDF20E}" presName="sibTrans" presStyleLbl="sibTrans1D1" presStyleIdx="2" presStyleCnt="3"/>
      <dgm:spPr/>
    </dgm:pt>
    <dgm:pt modelId="{A26036D8-C2B8-4C90-B875-5186DA72DDD8}" type="pres">
      <dgm:prSet presAssocID="{64DB119A-871C-487C-B24D-63F58DEDF20E}" presName="connectorText" presStyleLbl="sibTrans1D1" presStyleIdx="2" presStyleCnt="3"/>
      <dgm:spPr/>
    </dgm:pt>
    <dgm:pt modelId="{398D6EFE-2F6F-40E7-B5C1-67E3D2A50880}" type="pres">
      <dgm:prSet presAssocID="{1833A679-3A76-48BC-9B27-4972805CB1AD}" presName="node" presStyleLbl="node1" presStyleIdx="3" presStyleCnt="4" custLinFactNeighborX="-33" custLinFactNeighborY="345">
        <dgm:presLayoutVars>
          <dgm:bulletEnabled val="1"/>
        </dgm:presLayoutVars>
      </dgm:prSet>
      <dgm:spPr/>
    </dgm:pt>
  </dgm:ptLst>
  <dgm:cxnLst>
    <dgm:cxn modelId="{F342CE01-AB68-4C40-B493-718FFEA63156}" type="presOf" srcId="{1833A679-3A76-48BC-9B27-4972805CB1AD}" destId="{398D6EFE-2F6F-40E7-B5C1-67E3D2A50880}" srcOrd="0" destOrd="0" presId="urn:microsoft.com/office/officeart/2005/8/layout/bProcess3"/>
    <dgm:cxn modelId="{6CBAD006-B1D2-4853-BA8F-FB2A61E58F62}" srcId="{B2592483-6548-4514-909C-2AFA207276CD}" destId="{AF831B44-3157-4A0F-AEBE-06C1703070C8}" srcOrd="1" destOrd="0" parTransId="{056E7209-8F9E-4FF8-9D76-729A32C249CD}" sibTransId="{25DC8B29-0CF1-4FF6-BFE0-A61798F37831}"/>
    <dgm:cxn modelId="{31B93C0F-EF07-4135-81B1-B0E02FFE195D}" type="presOf" srcId="{BEA191FC-DD76-4AF4-A7FF-74A86FCF1E9D}" destId="{A6A9C7F8-7936-41F9-8811-9FB4C14EAD60}" srcOrd="0" destOrd="0" presId="urn:microsoft.com/office/officeart/2005/8/layout/bProcess3"/>
    <dgm:cxn modelId="{1DAD6427-5E3F-4F34-9742-6D7697F9CBC5}" type="presOf" srcId="{268A73BD-5D95-4A43-B534-07760D029282}" destId="{6E0A8934-C8BD-417B-A526-6B6AEC6E98ED}" srcOrd="0" destOrd="0" presId="urn:microsoft.com/office/officeart/2005/8/layout/bProcess3"/>
    <dgm:cxn modelId="{DA74F03F-BB09-40A9-BACD-CC8DD25E22FA}" type="presOf" srcId="{AF831B44-3157-4A0F-AEBE-06C1703070C8}" destId="{C52E7A2C-081D-4DC0-981D-73F7F14D6750}" srcOrd="0" destOrd="0" presId="urn:microsoft.com/office/officeart/2005/8/layout/bProcess3"/>
    <dgm:cxn modelId="{473A9741-F898-490A-B80D-B6621ECE0697}" type="presOf" srcId="{BEA191FC-DD76-4AF4-A7FF-74A86FCF1E9D}" destId="{E5ADB4BD-B790-4980-8697-E1BDC9AD8BD4}" srcOrd="1" destOrd="0" presId="urn:microsoft.com/office/officeart/2005/8/layout/bProcess3"/>
    <dgm:cxn modelId="{A8C24347-5E37-406A-808D-483FD802E20D}" type="presOf" srcId="{DC8BA107-6C8B-4A90-BD9C-A08D62991AA3}" destId="{69CC5D33-BE2A-442F-AF88-6F336F9C2171}" srcOrd="0" destOrd="0" presId="urn:microsoft.com/office/officeart/2005/8/layout/bProcess3"/>
    <dgm:cxn modelId="{9E65644C-DD51-4BE2-B05C-64941A0BDDD9}" type="presOf" srcId="{64DB119A-871C-487C-B24D-63F58DEDF20E}" destId="{1B69B4D5-28DC-4658-A0EC-914065D6E154}" srcOrd="0" destOrd="0" presId="urn:microsoft.com/office/officeart/2005/8/layout/bProcess3"/>
    <dgm:cxn modelId="{818C9C9A-A412-4C24-9F25-3181BF0852F2}" type="presOf" srcId="{B2592483-6548-4514-909C-2AFA207276CD}" destId="{869F1F5E-D46B-408B-BD2D-C3E0C29CB41A}" srcOrd="0" destOrd="0" presId="urn:microsoft.com/office/officeart/2005/8/layout/bProcess3"/>
    <dgm:cxn modelId="{EE974FB0-131D-4148-9FF7-003D076C009E}" type="presOf" srcId="{64DB119A-871C-487C-B24D-63F58DEDF20E}" destId="{A26036D8-C2B8-4C90-B875-5186DA72DDD8}" srcOrd="1" destOrd="0" presId="urn:microsoft.com/office/officeart/2005/8/layout/bProcess3"/>
    <dgm:cxn modelId="{FCD24BBC-B69F-42B7-AE75-6946D376988A}" type="presOf" srcId="{25DC8B29-0CF1-4FF6-BFE0-A61798F37831}" destId="{60E1B2B6-D649-4C73-8324-5B1D24DD551C}" srcOrd="0" destOrd="0" presId="urn:microsoft.com/office/officeart/2005/8/layout/bProcess3"/>
    <dgm:cxn modelId="{FD49C1C6-C631-4BE0-B97E-5D99947C3741}" type="presOf" srcId="{25DC8B29-0CF1-4FF6-BFE0-A61798F37831}" destId="{7E384A92-C543-41E5-B2A2-1106155910C5}" srcOrd="1" destOrd="0" presId="urn:microsoft.com/office/officeart/2005/8/layout/bProcess3"/>
    <dgm:cxn modelId="{5DBD5CC8-85AE-40A8-B643-A3A7966B723F}" srcId="{B2592483-6548-4514-909C-2AFA207276CD}" destId="{268A73BD-5D95-4A43-B534-07760D029282}" srcOrd="0" destOrd="0" parTransId="{99C0431F-0E02-4A3E-8214-90A8D014BF7E}" sibTransId="{BEA191FC-DD76-4AF4-A7FF-74A86FCF1E9D}"/>
    <dgm:cxn modelId="{3CA4E1F3-B50A-4564-B0B0-F529744E4985}" srcId="{B2592483-6548-4514-909C-2AFA207276CD}" destId="{1833A679-3A76-48BC-9B27-4972805CB1AD}" srcOrd="3" destOrd="0" parTransId="{C08AA0A3-BA4A-4BB3-94D8-2ADCF1830675}" sibTransId="{94BA9982-582F-443C-9BDA-420EC65AE869}"/>
    <dgm:cxn modelId="{8B0A97FB-5635-4099-BFA1-FAA79D602052}" srcId="{B2592483-6548-4514-909C-2AFA207276CD}" destId="{DC8BA107-6C8B-4A90-BD9C-A08D62991AA3}" srcOrd="2" destOrd="0" parTransId="{2A511D81-4F70-4C5F-8C99-BA53A06DAC33}" sibTransId="{64DB119A-871C-487C-B24D-63F58DEDF20E}"/>
    <dgm:cxn modelId="{3DA2FA25-D084-4062-9AD2-EF5F958A061C}" type="presParOf" srcId="{869F1F5E-D46B-408B-BD2D-C3E0C29CB41A}" destId="{6E0A8934-C8BD-417B-A526-6B6AEC6E98ED}" srcOrd="0" destOrd="0" presId="urn:microsoft.com/office/officeart/2005/8/layout/bProcess3"/>
    <dgm:cxn modelId="{34AC4667-399D-4897-A46F-D3C4F597364A}" type="presParOf" srcId="{869F1F5E-D46B-408B-BD2D-C3E0C29CB41A}" destId="{A6A9C7F8-7936-41F9-8811-9FB4C14EAD60}" srcOrd="1" destOrd="0" presId="urn:microsoft.com/office/officeart/2005/8/layout/bProcess3"/>
    <dgm:cxn modelId="{130B0644-B2C8-4000-AB37-72119F8A01A2}" type="presParOf" srcId="{A6A9C7F8-7936-41F9-8811-9FB4C14EAD60}" destId="{E5ADB4BD-B790-4980-8697-E1BDC9AD8BD4}" srcOrd="0" destOrd="0" presId="urn:microsoft.com/office/officeart/2005/8/layout/bProcess3"/>
    <dgm:cxn modelId="{EB49DC95-3F88-4F8B-9951-3612BBEB7744}" type="presParOf" srcId="{869F1F5E-D46B-408B-BD2D-C3E0C29CB41A}" destId="{C52E7A2C-081D-4DC0-981D-73F7F14D6750}" srcOrd="2" destOrd="0" presId="urn:microsoft.com/office/officeart/2005/8/layout/bProcess3"/>
    <dgm:cxn modelId="{2EFFC89D-407D-4426-9573-52AAEEAC9F7B}" type="presParOf" srcId="{869F1F5E-D46B-408B-BD2D-C3E0C29CB41A}" destId="{60E1B2B6-D649-4C73-8324-5B1D24DD551C}" srcOrd="3" destOrd="0" presId="urn:microsoft.com/office/officeart/2005/8/layout/bProcess3"/>
    <dgm:cxn modelId="{421FC0EB-E728-47ED-800A-B9703CF26902}" type="presParOf" srcId="{60E1B2B6-D649-4C73-8324-5B1D24DD551C}" destId="{7E384A92-C543-41E5-B2A2-1106155910C5}" srcOrd="0" destOrd="0" presId="urn:microsoft.com/office/officeart/2005/8/layout/bProcess3"/>
    <dgm:cxn modelId="{85B216E8-987D-46F6-A509-4B369CD0C7B6}" type="presParOf" srcId="{869F1F5E-D46B-408B-BD2D-C3E0C29CB41A}" destId="{69CC5D33-BE2A-442F-AF88-6F336F9C2171}" srcOrd="4" destOrd="0" presId="urn:microsoft.com/office/officeart/2005/8/layout/bProcess3"/>
    <dgm:cxn modelId="{07E11B9E-2074-4D2C-A191-6F0BDE9F68B1}" type="presParOf" srcId="{869F1F5E-D46B-408B-BD2D-C3E0C29CB41A}" destId="{1B69B4D5-28DC-4658-A0EC-914065D6E154}" srcOrd="5" destOrd="0" presId="urn:microsoft.com/office/officeart/2005/8/layout/bProcess3"/>
    <dgm:cxn modelId="{B4913FDD-B971-4188-9E2F-7E270B3E3340}" type="presParOf" srcId="{1B69B4D5-28DC-4658-A0EC-914065D6E154}" destId="{A26036D8-C2B8-4C90-B875-5186DA72DDD8}" srcOrd="0" destOrd="0" presId="urn:microsoft.com/office/officeart/2005/8/layout/bProcess3"/>
    <dgm:cxn modelId="{7C760951-1D37-4DDD-B42B-5F027000291A}" type="presParOf" srcId="{869F1F5E-D46B-408B-BD2D-C3E0C29CB41A}" destId="{398D6EFE-2F6F-40E7-B5C1-67E3D2A50880}"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2663E9-37E2-4EF9-BE77-35B1678216C4}"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724DB7B7-A376-4532-AF66-E85B05F998B7}">
      <dgm:prSet/>
      <dgm:spPr/>
      <dgm:t>
        <a:bodyPr/>
        <a:lstStyle/>
        <a:p>
          <a:r>
            <a:rPr lang="en-US" b="1" i="0"/>
            <a:t>Performance evaluations directly impact merit eligibility and other employment decisions.</a:t>
          </a:r>
          <a:endParaRPr lang="en-US"/>
        </a:p>
      </dgm:t>
    </dgm:pt>
    <dgm:pt modelId="{12EA6312-D724-4AC6-914E-2A8AEC5CC177}" type="parTrans" cxnId="{903264D0-8D3B-4D6E-8E57-A39BBD484B87}">
      <dgm:prSet/>
      <dgm:spPr/>
      <dgm:t>
        <a:bodyPr/>
        <a:lstStyle/>
        <a:p>
          <a:endParaRPr lang="en-US"/>
        </a:p>
      </dgm:t>
    </dgm:pt>
    <dgm:pt modelId="{DA89889E-A289-4C1E-861B-5786E286146A}" type="sibTrans" cxnId="{903264D0-8D3B-4D6E-8E57-A39BBD484B87}">
      <dgm:prSet/>
      <dgm:spPr/>
      <dgm:t>
        <a:bodyPr/>
        <a:lstStyle/>
        <a:p>
          <a:endParaRPr lang="en-US"/>
        </a:p>
      </dgm:t>
    </dgm:pt>
    <dgm:pt modelId="{19A5B746-E05A-43E2-9491-CB07D123384E}">
      <dgm:prSet/>
      <dgm:spPr/>
      <dgm:t>
        <a:bodyPr/>
        <a:lstStyle/>
        <a:p>
          <a:r>
            <a:rPr lang="en-US" b="1" i="0"/>
            <a:t>Timely, accurate evaluations are a supervisor responsibility, not an optional task.</a:t>
          </a:r>
          <a:endParaRPr lang="en-US"/>
        </a:p>
      </dgm:t>
    </dgm:pt>
    <dgm:pt modelId="{3B45B1D5-5DF3-4933-8CB4-4ED1E10251A9}" type="parTrans" cxnId="{CF5BA180-AA03-4ED3-94B9-1CEB76A7C33C}">
      <dgm:prSet/>
      <dgm:spPr/>
      <dgm:t>
        <a:bodyPr/>
        <a:lstStyle/>
        <a:p>
          <a:endParaRPr lang="en-US"/>
        </a:p>
      </dgm:t>
    </dgm:pt>
    <dgm:pt modelId="{7D6C3764-19E5-4F88-9BA8-DD574E4CBC89}" type="sibTrans" cxnId="{CF5BA180-AA03-4ED3-94B9-1CEB76A7C33C}">
      <dgm:prSet/>
      <dgm:spPr/>
      <dgm:t>
        <a:bodyPr/>
        <a:lstStyle/>
        <a:p>
          <a:endParaRPr lang="en-US"/>
        </a:p>
      </dgm:t>
    </dgm:pt>
    <dgm:pt modelId="{07FDAE97-B281-4C03-A924-EB035BD133AD}">
      <dgm:prSet/>
      <dgm:spPr/>
      <dgm:t>
        <a:bodyPr/>
        <a:lstStyle/>
        <a:p>
          <a:r>
            <a:rPr lang="en-US" b="1" i="0"/>
            <a:t>Ratings and comments must be supported by clear, objective examples.</a:t>
          </a:r>
          <a:endParaRPr lang="en-US"/>
        </a:p>
      </dgm:t>
    </dgm:pt>
    <dgm:pt modelId="{ADB6A249-1B10-4A1D-B358-C937890F7D4C}" type="parTrans" cxnId="{DAA0F900-E073-4077-BBEA-EE272A9A869D}">
      <dgm:prSet/>
      <dgm:spPr/>
      <dgm:t>
        <a:bodyPr/>
        <a:lstStyle/>
        <a:p>
          <a:endParaRPr lang="en-US"/>
        </a:p>
      </dgm:t>
    </dgm:pt>
    <dgm:pt modelId="{7162245C-45EE-4137-8D36-8AB7DAD4DE10}" type="sibTrans" cxnId="{DAA0F900-E073-4077-BBEA-EE272A9A869D}">
      <dgm:prSet/>
      <dgm:spPr/>
      <dgm:t>
        <a:bodyPr/>
        <a:lstStyle/>
        <a:p>
          <a:endParaRPr lang="en-US"/>
        </a:p>
      </dgm:t>
    </dgm:pt>
    <dgm:pt modelId="{25D82C28-EEA6-44EA-8FB9-19EEB0072A3F}">
      <dgm:prSet/>
      <dgm:spPr/>
      <dgm:t>
        <a:bodyPr/>
        <a:lstStyle/>
        <a:p>
          <a:r>
            <a:rPr lang="en-US" b="1" i="0"/>
            <a:t>Inconsistent or incomplete evaluations create risk for both the manager and the university.</a:t>
          </a:r>
          <a:endParaRPr lang="en-US"/>
        </a:p>
      </dgm:t>
    </dgm:pt>
    <dgm:pt modelId="{B5897799-4F5C-4901-9B91-378646F3BAE0}" type="parTrans" cxnId="{B2B0638B-BE44-4C29-A91A-5C31B5ACC229}">
      <dgm:prSet/>
      <dgm:spPr/>
      <dgm:t>
        <a:bodyPr/>
        <a:lstStyle/>
        <a:p>
          <a:endParaRPr lang="en-US"/>
        </a:p>
      </dgm:t>
    </dgm:pt>
    <dgm:pt modelId="{1079B211-A3FB-4E90-99FC-87AD7244A520}" type="sibTrans" cxnId="{B2B0638B-BE44-4C29-A91A-5C31B5ACC229}">
      <dgm:prSet/>
      <dgm:spPr/>
      <dgm:t>
        <a:bodyPr/>
        <a:lstStyle/>
        <a:p>
          <a:endParaRPr lang="en-US"/>
        </a:p>
      </dgm:t>
    </dgm:pt>
    <dgm:pt modelId="{847E7878-C0A7-4556-A0C1-C35E6C339045}">
      <dgm:prSet/>
      <dgm:spPr/>
      <dgm:t>
        <a:bodyPr/>
        <a:lstStyle/>
        <a:p>
          <a:r>
            <a:rPr lang="en-US" b="1" i="0"/>
            <a:t>Well-documented evaluations support fairness, transparency, and accountability. </a:t>
          </a:r>
          <a:endParaRPr lang="en-US"/>
        </a:p>
      </dgm:t>
    </dgm:pt>
    <dgm:pt modelId="{330589D4-1F94-4A84-AD33-138E12E6BBF9}" type="parTrans" cxnId="{7C4320AB-96C8-4C52-8F43-90B79046AA7C}">
      <dgm:prSet/>
      <dgm:spPr/>
      <dgm:t>
        <a:bodyPr/>
        <a:lstStyle/>
        <a:p>
          <a:endParaRPr lang="en-US"/>
        </a:p>
      </dgm:t>
    </dgm:pt>
    <dgm:pt modelId="{A1020DCB-1C6F-4AAD-9E71-AD58C9DF6561}" type="sibTrans" cxnId="{7C4320AB-96C8-4C52-8F43-90B79046AA7C}">
      <dgm:prSet/>
      <dgm:spPr/>
      <dgm:t>
        <a:bodyPr/>
        <a:lstStyle/>
        <a:p>
          <a:endParaRPr lang="en-US"/>
        </a:p>
      </dgm:t>
    </dgm:pt>
    <dgm:pt modelId="{60A83D18-40BC-4048-8898-693EEDF667A1}" type="pres">
      <dgm:prSet presAssocID="{F62663E9-37E2-4EF9-BE77-35B1678216C4}" presName="root" presStyleCnt="0">
        <dgm:presLayoutVars>
          <dgm:dir/>
          <dgm:resizeHandles val="exact"/>
        </dgm:presLayoutVars>
      </dgm:prSet>
      <dgm:spPr/>
    </dgm:pt>
    <dgm:pt modelId="{6A53DA11-3342-48E4-953A-BA8A046C7EA6}" type="pres">
      <dgm:prSet presAssocID="{724DB7B7-A376-4532-AF66-E85B05F998B7}" presName="compNode" presStyleCnt="0"/>
      <dgm:spPr/>
    </dgm:pt>
    <dgm:pt modelId="{8592EAFD-1ED1-4E63-BD5C-4E6C3E74AAB6}" type="pres">
      <dgm:prSet presAssocID="{724DB7B7-A376-4532-AF66-E85B05F998B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51FBB2E6-26BE-4E95-8428-339D80CF3B06}" type="pres">
      <dgm:prSet presAssocID="{724DB7B7-A376-4532-AF66-E85B05F998B7}" presName="spaceRect" presStyleCnt="0"/>
      <dgm:spPr/>
    </dgm:pt>
    <dgm:pt modelId="{BBC8EC49-0F48-45B4-A951-087B276DAC26}" type="pres">
      <dgm:prSet presAssocID="{724DB7B7-A376-4532-AF66-E85B05F998B7}" presName="textRect" presStyleLbl="revTx" presStyleIdx="0" presStyleCnt="5">
        <dgm:presLayoutVars>
          <dgm:chMax val="1"/>
          <dgm:chPref val="1"/>
        </dgm:presLayoutVars>
      </dgm:prSet>
      <dgm:spPr/>
    </dgm:pt>
    <dgm:pt modelId="{2AA5E2F2-0366-442D-B8B2-EF064AFE818F}" type="pres">
      <dgm:prSet presAssocID="{DA89889E-A289-4C1E-861B-5786E286146A}" presName="sibTrans" presStyleCnt="0"/>
      <dgm:spPr/>
    </dgm:pt>
    <dgm:pt modelId="{3672E1C3-A2C6-4557-94C5-2A583C2621CA}" type="pres">
      <dgm:prSet presAssocID="{19A5B746-E05A-43E2-9491-CB07D123384E}" presName="compNode" presStyleCnt="0"/>
      <dgm:spPr/>
    </dgm:pt>
    <dgm:pt modelId="{34A31916-B159-4E11-8C02-8A103D2DADD7}" type="pres">
      <dgm:prSet presAssocID="{19A5B746-E05A-43E2-9491-CB07D123384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A82DC200-8A0A-4686-BC23-B14A084EF23E}" type="pres">
      <dgm:prSet presAssocID="{19A5B746-E05A-43E2-9491-CB07D123384E}" presName="spaceRect" presStyleCnt="0"/>
      <dgm:spPr/>
    </dgm:pt>
    <dgm:pt modelId="{FF80A405-2C45-4194-BB9E-59DC2AE7E60A}" type="pres">
      <dgm:prSet presAssocID="{19A5B746-E05A-43E2-9491-CB07D123384E}" presName="textRect" presStyleLbl="revTx" presStyleIdx="1" presStyleCnt="5">
        <dgm:presLayoutVars>
          <dgm:chMax val="1"/>
          <dgm:chPref val="1"/>
        </dgm:presLayoutVars>
      </dgm:prSet>
      <dgm:spPr/>
    </dgm:pt>
    <dgm:pt modelId="{C1D4CF0D-5464-4151-BF09-4884D88540C4}" type="pres">
      <dgm:prSet presAssocID="{7D6C3764-19E5-4F88-9BA8-DD574E4CBC89}" presName="sibTrans" presStyleCnt="0"/>
      <dgm:spPr/>
    </dgm:pt>
    <dgm:pt modelId="{37C8B538-5390-4CC2-B0E1-F499395FCCCC}" type="pres">
      <dgm:prSet presAssocID="{07FDAE97-B281-4C03-A924-EB035BD133AD}" presName="compNode" presStyleCnt="0"/>
      <dgm:spPr/>
    </dgm:pt>
    <dgm:pt modelId="{63743307-0919-4AD4-824F-66E679553C78}" type="pres">
      <dgm:prSet presAssocID="{07FDAE97-B281-4C03-A924-EB035BD133A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Quotation Mark"/>
        </a:ext>
      </dgm:extLst>
    </dgm:pt>
    <dgm:pt modelId="{B0E23D18-71DF-4B11-9699-D64F5674B02A}" type="pres">
      <dgm:prSet presAssocID="{07FDAE97-B281-4C03-A924-EB035BD133AD}" presName="spaceRect" presStyleCnt="0"/>
      <dgm:spPr/>
    </dgm:pt>
    <dgm:pt modelId="{BFB4B428-F289-47E0-AAB5-CD53D7673FC8}" type="pres">
      <dgm:prSet presAssocID="{07FDAE97-B281-4C03-A924-EB035BD133AD}" presName="textRect" presStyleLbl="revTx" presStyleIdx="2" presStyleCnt="5">
        <dgm:presLayoutVars>
          <dgm:chMax val="1"/>
          <dgm:chPref val="1"/>
        </dgm:presLayoutVars>
      </dgm:prSet>
      <dgm:spPr/>
    </dgm:pt>
    <dgm:pt modelId="{917B9655-43AB-4246-B7CF-6AD404842727}" type="pres">
      <dgm:prSet presAssocID="{7162245C-45EE-4137-8D36-8AB7DAD4DE10}" presName="sibTrans" presStyleCnt="0"/>
      <dgm:spPr/>
    </dgm:pt>
    <dgm:pt modelId="{D30BD3D9-F8AB-4F89-A6E9-73EE4D838141}" type="pres">
      <dgm:prSet presAssocID="{25D82C28-EEA6-44EA-8FB9-19EEB0072A3F}" presName="compNode" presStyleCnt="0"/>
      <dgm:spPr/>
    </dgm:pt>
    <dgm:pt modelId="{45084C62-37B4-4E08-815C-4330A000ABBD}" type="pres">
      <dgm:prSet presAssocID="{25D82C28-EEA6-44EA-8FB9-19EEB0072A3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7A7F577A-ED6E-4135-8EA5-53C7EA0DF8B2}" type="pres">
      <dgm:prSet presAssocID="{25D82C28-EEA6-44EA-8FB9-19EEB0072A3F}" presName="spaceRect" presStyleCnt="0"/>
      <dgm:spPr/>
    </dgm:pt>
    <dgm:pt modelId="{7FC628DE-B061-4C8E-AA7E-EC130827DF22}" type="pres">
      <dgm:prSet presAssocID="{25D82C28-EEA6-44EA-8FB9-19EEB0072A3F}" presName="textRect" presStyleLbl="revTx" presStyleIdx="3" presStyleCnt="5">
        <dgm:presLayoutVars>
          <dgm:chMax val="1"/>
          <dgm:chPref val="1"/>
        </dgm:presLayoutVars>
      </dgm:prSet>
      <dgm:spPr/>
    </dgm:pt>
    <dgm:pt modelId="{928F2C71-744D-4BFB-91E5-C7D53D3D4E49}" type="pres">
      <dgm:prSet presAssocID="{1079B211-A3FB-4E90-99FC-87AD7244A520}" presName="sibTrans" presStyleCnt="0"/>
      <dgm:spPr/>
    </dgm:pt>
    <dgm:pt modelId="{F2F4AA20-4D41-41E4-8CF7-5275F4BDD794}" type="pres">
      <dgm:prSet presAssocID="{847E7878-C0A7-4556-A0C1-C35E6C339045}" presName="compNode" presStyleCnt="0"/>
      <dgm:spPr/>
    </dgm:pt>
    <dgm:pt modelId="{793D2A26-E92E-4524-BB05-B0257036E6B7}" type="pres">
      <dgm:prSet presAssocID="{847E7878-C0A7-4556-A0C1-C35E6C33904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ecision chart"/>
        </a:ext>
      </dgm:extLst>
    </dgm:pt>
    <dgm:pt modelId="{B4F33933-4B7A-48BB-A79A-683E48F8813D}" type="pres">
      <dgm:prSet presAssocID="{847E7878-C0A7-4556-A0C1-C35E6C339045}" presName="spaceRect" presStyleCnt="0"/>
      <dgm:spPr/>
    </dgm:pt>
    <dgm:pt modelId="{A032AE13-2E29-4421-A734-E0F22D02F1AA}" type="pres">
      <dgm:prSet presAssocID="{847E7878-C0A7-4556-A0C1-C35E6C339045}" presName="textRect" presStyleLbl="revTx" presStyleIdx="4" presStyleCnt="5">
        <dgm:presLayoutVars>
          <dgm:chMax val="1"/>
          <dgm:chPref val="1"/>
        </dgm:presLayoutVars>
      </dgm:prSet>
      <dgm:spPr/>
    </dgm:pt>
  </dgm:ptLst>
  <dgm:cxnLst>
    <dgm:cxn modelId="{DAA0F900-E073-4077-BBEA-EE272A9A869D}" srcId="{F62663E9-37E2-4EF9-BE77-35B1678216C4}" destId="{07FDAE97-B281-4C03-A924-EB035BD133AD}" srcOrd="2" destOrd="0" parTransId="{ADB6A249-1B10-4A1D-B358-C937890F7D4C}" sibTransId="{7162245C-45EE-4137-8D36-8AB7DAD4DE10}"/>
    <dgm:cxn modelId="{0AC44914-CBEC-470D-A69B-FE48A389B65C}" type="presOf" srcId="{F62663E9-37E2-4EF9-BE77-35B1678216C4}" destId="{60A83D18-40BC-4048-8898-693EEDF667A1}" srcOrd="0" destOrd="0" presId="urn:microsoft.com/office/officeart/2018/2/layout/IconLabelList"/>
    <dgm:cxn modelId="{B6E1EF2E-7141-4DB1-A5EC-8C2CD43C901A}" type="presOf" srcId="{25D82C28-EEA6-44EA-8FB9-19EEB0072A3F}" destId="{7FC628DE-B061-4C8E-AA7E-EC130827DF22}" srcOrd="0" destOrd="0" presId="urn:microsoft.com/office/officeart/2018/2/layout/IconLabelList"/>
    <dgm:cxn modelId="{CF5BA180-AA03-4ED3-94B9-1CEB76A7C33C}" srcId="{F62663E9-37E2-4EF9-BE77-35B1678216C4}" destId="{19A5B746-E05A-43E2-9491-CB07D123384E}" srcOrd="1" destOrd="0" parTransId="{3B45B1D5-5DF3-4933-8CB4-4ED1E10251A9}" sibTransId="{7D6C3764-19E5-4F88-9BA8-DD574E4CBC89}"/>
    <dgm:cxn modelId="{B2B0638B-BE44-4C29-A91A-5C31B5ACC229}" srcId="{F62663E9-37E2-4EF9-BE77-35B1678216C4}" destId="{25D82C28-EEA6-44EA-8FB9-19EEB0072A3F}" srcOrd="3" destOrd="0" parTransId="{B5897799-4F5C-4901-9B91-378646F3BAE0}" sibTransId="{1079B211-A3FB-4E90-99FC-87AD7244A520}"/>
    <dgm:cxn modelId="{A0E8F491-F5C6-4B2B-8FCA-1C6EDB452502}" type="presOf" srcId="{847E7878-C0A7-4556-A0C1-C35E6C339045}" destId="{A032AE13-2E29-4421-A734-E0F22D02F1AA}" srcOrd="0" destOrd="0" presId="urn:microsoft.com/office/officeart/2018/2/layout/IconLabelList"/>
    <dgm:cxn modelId="{7C4320AB-96C8-4C52-8F43-90B79046AA7C}" srcId="{F62663E9-37E2-4EF9-BE77-35B1678216C4}" destId="{847E7878-C0A7-4556-A0C1-C35E6C339045}" srcOrd="4" destOrd="0" parTransId="{330589D4-1F94-4A84-AD33-138E12E6BBF9}" sibTransId="{A1020DCB-1C6F-4AAD-9E71-AD58C9DF6561}"/>
    <dgm:cxn modelId="{31692CAB-D760-4790-8E05-C4D25E44F94B}" type="presOf" srcId="{724DB7B7-A376-4532-AF66-E85B05F998B7}" destId="{BBC8EC49-0F48-45B4-A951-087B276DAC26}" srcOrd="0" destOrd="0" presId="urn:microsoft.com/office/officeart/2018/2/layout/IconLabelList"/>
    <dgm:cxn modelId="{45A904B5-088F-462B-A990-7E19607CAEB9}" type="presOf" srcId="{19A5B746-E05A-43E2-9491-CB07D123384E}" destId="{FF80A405-2C45-4194-BB9E-59DC2AE7E60A}" srcOrd="0" destOrd="0" presId="urn:microsoft.com/office/officeart/2018/2/layout/IconLabelList"/>
    <dgm:cxn modelId="{903264D0-8D3B-4D6E-8E57-A39BBD484B87}" srcId="{F62663E9-37E2-4EF9-BE77-35B1678216C4}" destId="{724DB7B7-A376-4532-AF66-E85B05F998B7}" srcOrd="0" destOrd="0" parTransId="{12EA6312-D724-4AC6-914E-2A8AEC5CC177}" sibTransId="{DA89889E-A289-4C1E-861B-5786E286146A}"/>
    <dgm:cxn modelId="{776D08D8-9BA0-4973-9CF8-AC06A18524F1}" type="presOf" srcId="{07FDAE97-B281-4C03-A924-EB035BD133AD}" destId="{BFB4B428-F289-47E0-AAB5-CD53D7673FC8}" srcOrd="0" destOrd="0" presId="urn:microsoft.com/office/officeart/2018/2/layout/IconLabelList"/>
    <dgm:cxn modelId="{9927679F-2320-441E-80F3-FD333A7D6C01}" type="presParOf" srcId="{60A83D18-40BC-4048-8898-693EEDF667A1}" destId="{6A53DA11-3342-48E4-953A-BA8A046C7EA6}" srcOrd="0" destOrd="0" presId="urn:microsoft.com/office/officeart/2018/2/layout/IconLabelList"/>
    <dgm:cxn modelId="{76FC8656-B8A5-4114-BB0D-A15D2F0D44FB}" type="presParOf" srcId="{6A53DA11-3342-48E4-953A-BA8A046C7EA6}" destId="{8592EAFD-1ED1-4E63-BD5C-4E6C3E74AAB6}" srcOrd="0" destOrd="0" presId="urn:microsoft.com/office/officeart/2018/2/layout/IconLabelList"/>
    <dgm:cxn modelId="{D2994537-8047-4366-96FF-2FBCFB8F1CF3}" type="presParOf" srcId="{6A53DA11-3342-48E4-953A-BA8A046C7EA6}" destId="{51FBB2E6-26BE-4E95-8428-339D80CF3B06}" srcOrd="1" destOrd="0" presId="urn:microsoft.com/office/officeart/2018/2/layout/IconLabelList"/>
    <dgm:cxn modelId="{C201CD89-5274-41D2-93FC-2954942FCAFB}" type="presParOf" srcId="{6A53DA11-3342-48E4-953A-BA8A046C7EA6}" destId="{BBC8EC49-0F48-45B4-A951-087B276DAC26}" srcOrd="2" destOrd="0" presId="urn:microsoft.com/office/officeart/2018/2/layout/IconLabelList"/>
    <dgm:cxn modelId="{FF40C3C3-179C-4D88-B298-2BC15421DA1F}" type="presParOf" srcId="{60A83D18-40BC-4048-8898-693EEDF667A1}" destId="{2AA5E2F2-0366-442D-B8B2-EF064AFE818F}" srcOrd="1" destOrd="0" presId="urn:microsoft.com/office/officeart/2018/2/layout/IconLabelList"/>
    <dgm:cxn modelId="{46B2EDD5-D86F-4F71-9C61-00BB5BACBDDC}" type="presParOf" srcId="{60A83D18-40BC-4048-8898-693EEDF667A1}" destId="{3672E1C3-A2C6-4557-94C5-2A583C2621CA}" srcOrd="2" destOrd="0" presId="urn:microsoft.com/office/officeart/2018/2/layout/IconLabelList"/>
    <dgm:cxn modelId="{E46CC846-430E-4313-8F7C-F83F3C5C50FD}" type="presParOf" srcId="{3672E1C3-A2C6-4557-94C5-2A583C2621CA}" destId="{34A31916-B159-4E11-8C02-8A103D2DADD7}" srcOrd="0" destOrd="0" presId="urn:microsoft.com/office/officeart/2018/2/layout/IconLabelList"/>
    <dgm:cxn modelId="{29805B72-27E3-49D2-B394-7816AE36505B}" type="presParOf" srcId="{3672E1C3-A2C6-4557-94C5-2A583C2621CA}" destId="{A82DC200-8A0A-4686-BC23-B14A084EF23E}" srcOrd="1" destOrd="0" presId="urn:microsoft.com/office/officeart/2018/2/layout/IconLabelList"/>
    <dgm:cxn modelId="{A69971B2-88F0-4A2A-9741-275616765013}" type="presParOf" srcId="{3672E1C3-A2C6-4557-94C5-2A583C2621CA}" destId="{FF80A405-2C45-4194-BB9E-59DC2AE7E60A}" srcOrd="2" destOrd="0" presId="urn:microsoft.com/office/officeart/2018/2/layout/IconLabelList"/>
    <dgm:cxn modelId="{3792E01B-0F6E-4ED7-A922-312256FDB1EA}" type="presParOf" srcId="{60A83D18-40BC-4048-8898-693EEDF667A1}" destId="{C1D4CF0D-5464-4151-BF09-4884D88540C4}" srcOrd="3" destOrd="0" presId="urn:microsoft.com/office/officeart/2018/2/layout/IconLabelList"/>
    <dgm:cxn modelId="{3D1341A4-E9E5-4C69-B4C3-440BA9EAB4A7}" type="presParOf" srcId="{60A83D18-40BC-4048-8898-693EEDF667A1}" destId="{37C8B538-5390-4CC2-B0E1-F499395FCCCC}" srcOrd="4" destOrd="0" presId="urn:microsoft.com/office/officeart/2018/2/layout/IconLabelList"/>
    <dgm:cxn modelId="{066DE3E7-B486-43C6-A393-6EA51FDAEE3F}" type="presParOf" srcId="{37C8B538-5390-4CC2-B0E1-F499395FCCCC}" destId="{63743307-0919-4AD4-824F-66E679553C78}" srcOrd="0" destOrd="0" presId="urn:microsoft.com/office/officeart/2018/2/layout/IconLabelList"/>
    <dgm:cxn modelId="{B75A082F-DFAF-420C-A38F-72D02A1819CC}" type="presParOf" srcId="{37C8B538-5390-4CC2-B0E1-F499395FCCCC}" destId="{B0E23D18-71DF-4B11-9699-D64F5674B02A}" srcOrd="1" destOrd="0" presId="urn:microsoft.com/office/officeart/2018/2/layout/IconLabelList"/>
    <dgm:cxn modelId="{FE6AA007-0978-4056-80E1-A628507672A2}" type="presParOf" srcId="{37C8B538-5390-4CC2-B0E1-F499395FCCCC}" destId="{BFB4B428-F289-47E0-AAB5-CD53D7673FC8}" srcOrd="2" destOrd="0" presId="urn:microsoft.com/office/officeart/2018/2/layout/IconLabelList"/>
    <dgm:cxn modelId="{F60BBC45-EBDA-4B58-A526-860FC202A257}" type="presParOf" srcId="{60A83D18-40BC-4048-8898-693EEDF667A1}" destId="{917B9655-43AB-4246-B7CF-6AD404842727}" srcOrd="5" destOrd="0" presId="urn:microsoft.com/office/officeart/2018/2/layout/IconLabelList"/>
    <dgm:cxn modelId="{205453BD-41C7-4D77-8142-317A0C4F24FD}" type="presParOf" srcId="{60A83D18-40BC-4048-8898-693EEDF667A1}" destId="{D30BD3D9-F8AB-4F89-A6E9-73EE4D838141}" srcOrd="6" destOrd="0" presId="urn:microsoft.com/office/officeart/2018/2/layout/IconLabelList"/>
    <dgm:cxn modelId="{19627C24-DB46-4D14-A7F8-2AFFD5DD90AF}" type="presParOf" srcId="{D30BD3D9-F8AB-4F89-A6E9-73EE4D838141}" destId="{45084C62-37B4-4E08-815C-4330A000ABBD}" srcOrd="0" destOrd="0" presId="urn:microsoft.com/office/officeart/2018/2/layout/IconLabelList"/>
    <dgm:cxn modelId="{4C92682A-B78E-44B8-ABDB-2EC8A39E24DC}" type="presParOf" srcId="{D30BD3D9-F8AB-4F89-A6E9-73EE4D838141}" destId="{7A7F577A-ED6E-4135-8EA5-53C7EA0DF8B2}" srcOrd="1" destOrd="0" presId="urn:microsoft.com/office/officeart/2018/2/layout/IconLabelList"/>
    <dgm:cxn modelId="{6F93F715-1F04-4758-88E1-D16C8286BA6F}" type="presParOf" srcId="{D30BD3D9-F8AB-4F89-A6E9-73EE4D838141}" destId="{7FC628DE-B061-4C8E-AA7E-EC130827DF22}" srcOrd="2" destOrd="0" presId="urn:microsoft.com/office/officeart/2018/2/layout/IconLabelList"/>
    <dgm:cxn modelId="{A63491C5-6ABA-4E4C-955E-0E685547E20B}" type="presParOf" srcId="{60A83D18-40BC-4048-8898-693EEDF667A1}" destId="{928F2C71-744D-4BFB-91E5-C7D53D3D4E49}" srcOrd="7" destOrd="0" presId="urn:microsoft.com/office/officeart/2018/2/layout/IconLabelList"/>
    <dgm:cxn modelId="{A94A0DF6-44D1-4838-BC91-EA247A6977D2}" type="presParOf" srcId="{60A83D18-40BC-4048-8898-693EEDF667A1}" destId="{F2F4AA20-4D41-41E4-8CF7-5275F4BDD794}" srcOrd="8" destOrd="0" presId="urn:microsoft.com/office/officeart/2018/2/layout/IconLabelList"/>
    <dgm:cxn modelId="{2A381E8F-9A6C-4EDA-B8F6-3529C650EA46}" type="presParOf" srcId="{F2F4AA20-4D41-41E4-8CF7-5275F4BDD794}" destId="{793D2A26-E92E-4524-BB05-B0257036E6B7}" srcOrd="0" destOrd="0" presId="urn:microsoft.com/office/officeart/2018/2/layout/IconLabelList"/>
    <dgm:cxn modelId="{51C9711E-FCD7-4D45-B683-5C2EB62605BD}" type="presParOf" srcId="{F2F4AA20-4D41-41E4-8CF7-5275F4BDD794}" destId="{B4F33933-4B7A-48BB-A79A-683E48F8813D}" srcOrd="1" destOrd="0" presId="urn:microsoft.com/office/officeart/2018/2/layout/IconLabelList"/>
    <dgm:cxn modelId="{23AA898C-FC20-459D-9210-B5AEA71E6F07}" type="presParOf" srcId="{F2F4AA20-4D41-41E4-8CF7-5275F4BDD794}" destId="{A032AE13-2E29-4421-A734-E0F22D02F1A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50C45-345B-47F4-BD24-C264C421DE4C}">
      <dsp:nvSpPr>
        <dsp:cNvPr id="0" name=""/>
        <dsp:cNvSpPr/>
      </dsp:nvSpPr>
      <dsp:spPr>
        <a:xfrm>
          <a:off x="1856839" y="42335"/>
          <a:ext cx="1004842" cy="10048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011DF7-A7BA-400E-9A3E-86C26A9CC107}">
      <dsp:nvSpPr>
        <dsp:cNvPr id="0" name=""/>
        <dsp:cNvSpPr/>
      </dsp:nvSpPr>
      <dsp:spPr>
        <a:xfrm>
          <a:off x="2067856" y="253351"/>
          <a:ext cx="582808" cy="5828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2CBBFD-7125-4393-A388-9251AD17D25F}">
      <dsp:nvSpPr>
        <dsp:cNvPr id="0" name=""/>
        <dsp:cNvSpPr/>
      </dsp:nvSpPr>
      <dsp:spPr>
        <a:xfrm>
          <a:off x="3077005" y="42335"/>
          <a:ext cx="2368557" cy="1004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0" kern="1200" dirty="0"/>
            <a:t>Understand the purpose and importance of performance evaluations</a:t>
          </a:r>
          <a:endParaRPr lang="en-US" sz="1700" kern="1200" dirty="0"/>
        </a:p>
      </dsp:txBody>
      <dsp:txXfrm>
        <a:off x="3077005" y="42335"/>
        <a:ext cx="2368557" cy="1004842"/>
      </dsp:txXfrm>
    </dsp:sp>
    <dsp:sp modelId="{E35AA1BE-39D0-4E1B-8F26-059CA1864863}">
      <dsp:nvSpPr>
        <dsp:cNvPr id="0" name=""/>
        <dsp:cNvSpPr/>
      </dsp:nvSpPr>
      <dsp:spPr>
        <a:xfrm>
          <a:off x="5858266" y="42335"/>
          <a:ext cx="1004842" cy="10048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F08A61-1ACC-4B74-A513-937C8EB2E23D}">
      <dsp:nvSpPr>
        <dsp:cNvPr id="0" name=""/>
        <dsp:cNvSpPr/>
      </dsp:nvSpPr>
      <dsp:spPr>
        <a:xfrm>
          <a:off x="6069283" y="253351"/>
          <a:ext cx="582808" cy="5828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C18005-5932-4451-88CF-EDA55DB0F245}">
      <dsp:nvSpPr>
        <dsp:cNvPr id="0" name=""/>
        <dsp:cNvSpPr/>
      </dsp:nvSpPr>
      <dsp:spPr>
        <a:xfrm>
          <a:off x="7078432" y="42335"/>
          <a:ext cx="2368557" cy="1004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0" kern="1200"/>
            <a:t>Identify what makes an evaluation effective and defensible</a:t>
          </a:r>
          <a:endParaRPr lang="en-US" sz="1700" kern="1200"/>
        </a:p>
      </dsp:txBody>
      <dsp:txXfrm>
        <a:off x="7078432" y="42335"/>
        <a:ext cx="2368557" cy="1004842"/>
      </dsp:txXfrm>
    </dsp:sp>
    <dsp:sp modelId="{713B5733-3D04-4134-AE2A-2B37D6F6E056}">
      <dsp:nvSpPr>
        <dsp:cNvPr id="0" name=""/>
        <dsp:cNvSpPr/>
      </dsp:nvSpPr>
      <dsp:spPr>
        <a:xfrm>
          <a:off x="1856839" y="1845455"/>
          <a:ext cx="1004842" cy="10048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1DF809-7EAE-4035-9A9E-BF07FE1567F8}">
      <dsp:nvSpPr>
        <dsp:cNvPr id="0" name=""/>
        <dsp:cNvSpPr/>
      </dsp:nvSpPr>
      <dsp:spPr>
        <a:xfrm>
          <a:off x="2067856" y="2056472"/>
          <a:ext cx="582808" cy="5828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D110CF-C29F-4B3D-8AD2-8FD8CC0F052F}">
      <dsp:nvSpPr>
        <dsp:cNvPr id="0" name=""/>
        <dsp:cNvSpPr/>
      </dsp:nvSpPr>
      <dsp:spPr>
        <a:xfrm>
          <a:off x="3077005" y="1845455"/>
          <a:ext cx="2368557" cy="1004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0" kern="1200"/>
            <a:t>Apply best practices when rating and commenting on performance</a:t>
          </a:r>
          <a:endParaRPr lang="en-US" sz="1700" kern="1200"/>
        </a:p>
      </dsp:txBody>
      <dsp:txXfrm>
        <a:off x="3077005" y="1845455"/>
        <a:ext cx="2368557" cy="1004842"/>
      </dsp:txXfrm>
    </dsp:sp>
    <dsp:sp modelId="{32A934C9-9F4A-40D3-9E37-0422C300BE56}">
      <dsp:nvSpPr>
        <dsp:cNvPr id="0" name=""/>
        <dsp:cNvSpPr/>
      </dsp:nvSpPr>
      <dsp:spPr>
        <a:xfrm>
          <a:off x="5858266" y="1845455"/>
          <a:ext cx="1004842" cy="10048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6B1B82-6C6A-4A5A-B36B-24D3B6C5C5F5}">
      <dsp:nvSpPr>
        <dsp:cNvPr id="0" name=""/>
        <dsp:cNvSpPr/>
      </dsp:nvSpPr>
      <dsp:spPr>
        <a:xfrm>
          <a:off x="6069283" y="2056472"/>
          <a:ext cx="582808" cy="5828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0DBF6F-E2D0-43D6-AA08-E9723A28BD47}">
      <dsp:nvSpPr>
        <dsp:cNvPr id="0" name=""/>
        <dsp:cNvSpPr/>
      </dsp:nvSpPr>
      <dsp:spPr>
        <a:xfrm>
          <a:off x="7078432" y="1845455"/>
          <a:ext cx="2368557" cy="1004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0" kern="1200"/>
            <a:t>Avoid common mistakes that create confusion or risk</a:t>
          </a:r>
          <a:endParaRPr lang="en-US" sz="1700" kern="1200"/>
        </a:p>
      </dsp:txBody>
      <dsp:txXfrm>
        <a:off x="7078432" y="1845455"/>
        <a:ext cx="2368557" cy="1004842"/>
      </dsp:txXfrm>
    </dsp:sp>
    <dsp:sp modelId="{546E6C15-7C4E-4F09-A618-651820FE0D7F}">
      <dsp:nvSpPr>
        <dsp:cNvPr id="0" name=""/>
        <dsp:cNvSpPr/>
      </dsp:nvSpPr>
      <dsp:spPr>
        <a:xfrm>
          <a:off x="1856839" y="3648576"/>
          <a:ext cx="1004842" cy="10048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411E1-0E8C-4987-BA89-ED58EEBB3C60}">
      <dsp:nvSpPr>
        <dsp:cNvPr id="0" name=""/>
        <dsp:cNvSpPr/>
      </dsp:nvSpPr>
      <dsp:spPr>
        <a:xfrm>
          <a:off x="2067856" y="3859593"/>
          <a:ext cx="582808" cy="5828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8D9DAF-5576-46E6-AB3C-89A2D25C37EB}">
      <dsp:nvSpPr>
        <dsp:cNvPr id="0" name=""/>
        <dsp:cNvSpPr/>
      </dsp:nvSpPr>
      <dsp:spPr>
        <a:xfrm>
          <a:off x="3077005" y="3648576"/>
          <a:ext cx="2368557" cy="1004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0" kern="1200"/>
            <a:t>Use evaluations as a tool for accountability and development</a:t>
          </a:r>
          <a:endParaRPr lang="en-US" sz="1700" kern="1200"/>
        </a:p>
      </dsp:txBody>
      <dsp:txXfrm>
        <a:off x="3077005" y="3648576"/>
        <a:ext cx="2368557" cy="1004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9C7F8-7936-41F9-8811-9FB4C14EAD60}">
      <dsp:nvSpPr>
        <dsp:cNvPr id="0" name=""/>
        <dsp:cNvSpPr/>
      </dsp:nvSpPr>
      <dsp:spPr>
        <a:xfrm>
          <a:off x="510638" y="1352628"/>
          <a:ext cx="91440" cy="225324"/>
        </a:xfrm>
        <a:custGeom>
          <a:avLst/>
          <a:gdLst/>
          <a:ahLst/>
          <a:cxnLst/>
          <a:rect l="0" t="0" r="0" b="0"/>
          <a:pathLst>
            <a:path>
              <a:moveTo>
                <a:pt x="45720" y="0"/>
              </a:moveTo>
              <a:lnTo>
                <a:pt x="45720" y="225324"/>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9960" y="1464010"/>
        <a:ext cx="12796" cy="2559"/>
      </dsp:txXfrm>
    </dsp:sp>
    <dsp:sp modelId="{6E0A8934-C8BD-417B-A526-6B6AEC6E98ED}">
      <dsp:nvSpPr>
        <dsp:cNvPr id="0" name=""/>
        <dsp:cNvSpPr/>
      </dsp:nvSpPr>
      <dsp:spPr>
        <a:xfrm>
          <a:off x="0" y="686797"/>
          <a:ext cx="1112717" cy="667630"/>
        </a:xfrm>
        <a:prstGeom prst="rect">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Performance Tile</a:t>
          </a:r>
        </a:p>
      </dsp:txBody>
      <dsp:txXfrm>
        <a:off x="0" y="686797"/>
        <a:ext cx="1112717" cy="667630"/>
      </dsp:txXfrm>
    </dsp:sp>
    <dsp:sp modelId="{C52E7A2C-081D-4DC0-981D-73F7F14D6750}">
      <dsp:nvSpPr>
        <dsp:cNvPr id="0" name=""/>
        <dsp:cNvSpPr/>
      </dsp:nvSpPr>
      <dsp:spPr>
        <a:xfrm>
          <a:off x="0" y="1610352"/>
          <a:ext cx="1112717" cy="667630"/>
        </a:xfrm>
        <a:prstGeom prst="rect">
          <a:avLst/>
        </a:prstGeom>
        <a:solidFill>
          <a:schemeClr val="tx2">
            <a:lumMod val="90000"/>
            <a:lumOff val="1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View Your Historical Documents</a:t>
          </a:r>
        </a:p>
      </dsp:txBody>
      <dsp:txXfrm>
        <a:off x="0" y="1610352"/>
        <a:ext cx="1112717" cy="667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9C7F8-7936-41F9-8811-9FB4C14EAD60}">
      <dsp:nvSpPr>
        <dsp:cNvPr id="0" name=""/>
        <dsp:cNvSpPr/>
      </dsp:nvSpPr>
      <dsp:spPr>
        <a:xfrm>
          <a:off x="805780" y="669868"/>
          <a:ext cx="91440" cy="226446"/>
        </a:xfrm>
        <a:custGeom>
          <a:avLst/>
          <a:gdLst/>
          <a:ahLst/>
          <a:cxnLst/>
          <a:rect l="0" t="0" r="0" b="0"/>
          <a:pathLst>
            <a:path>
              <a:moveTo>
                <a:pt x="45720" y="0"/>
              </a:moveTo>
              <a:lnTo>
                <a:pt x="45720" y="226446"/>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5074" y="781806"/>
        <a:ext cx="12852" cy="2570"/>
      </dsp:txXfrm>
    </dsp:sp>
    <dsp:sp modelId="{6E0A8934-C8BD-417B-A526-6B6AEC6E98ED}">
      <dsp:nvSpPr>
        <dsp:cNvPr id="0" name=""/>
        <dsp:cNvSpPr/>
      </dsp:nvSpPr>
      <dsp:spPr>
        <a:xfrm>
          <a:off x="292703" y="1112"/>
          <a:ext cx="1117594" cy="670556"/>
        </a:xfrm>
        <a:prstGeom prst="rect">
          <a:avLst/>
        </a:prstGeom>
        <a:solidFill>
          <a:schemeClr val="accent1">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Team Performance Tile</a:t>
          </a:r>
        </a:p>
      </dsp:txBody>
      <dsp:txXfrm>
        <a:off x="292703" y="1112"/>
        <a:ext cx="1117594" cy="670556"/>
      </dsp:txXfrm>
    </dsp:sp>
    <dsp:sp modelId="{60E1B2B6-D649-4C73-8324-5B1D24DD551C}">
      <dsp:nvSpPr>
        <dsp:cNvPr id="0" name=""/>
        <dsp:cNvSpPr/>
      </dsp:nvSpPr>
      <dsp:spPr>
        <a:xfrm>
          <a:off x="805780" y="1597472"/>
          <a:ext cx="91440" cy="226446"/>
        </a:xfrm>
        <a:custGeom>
          <a:avLst/>
          <a:gdLst/>
          <a:ahLst/>
          <a:cxnLst/>
          <a:rect l="0" t="0" r="0" b="0"/>
          <a:pathLst>
            <a:path>
              <a:moveTo>
                <a:pt x="45720" y="0"/>
              </a:moveTo>
              <a:lnTo>
                <a:pt x="45720" y="226446"/>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845074" y="1709410"/>
        <a:ext cx="12852" cy="2570"/>
      </dsp:txXfrm>
    </dsp:sp>
    <dsp:sp modelId="{C52E7A2C-081D-4DC0-981D-73F7F14D6750}">
      <dsp:nvSpPr>
        <dsp:cNvPr id="0" name=""/>
        <dsp:cNvSpPr/>
      </dsp:nvSpPr>
      <dsp:spPr>
        <a:xfrm>
          <a:off x="292703" y="928715"/>
          <a:ext cx="1117594" cy="670556"/>
        </a:xfrm>
        <a:prstGeom prst="rect">
          <a:avLst/>
        </a:prstGeom>
        <a:solidFill>
          <a:schemeClr val="accent1">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Current Documents</a:t>
          </a:r>
        </a:p>
      </dsp:txBody>
      <dsp:txXfrm>
        <a:off x="292703" y="928715"/>
        <a:ext cx="1117594" cy="670556"/>
      </dsp:txXfrm>
    </dsp:sp>
    <dsp:sp modelId="{1B69B4D5-28DC-4658-A0EC-914065D6E154}">
      <dsp:nvSpPr>
        <dsp:cNvPr id="0" name=""/>
        <dsp:cNvSpPr/>
      </dsp:nvSpPr>
      <dsp:spPr>
        <a:xfrm>
          <a:off x="805411" y="2525075"/>
          <a:ext cx="91440" cy="227558"/>
        </a:xfrm>
        <a:custGeom>
          <a:avLst/>
          <a:gdLst/>
          <a:ahLst/>
          <a:cxnLst/>
          <a:rect l="0" t="0" r="0" b="0"/>
          <a:pathLst>
            <a:path>
              <a:moveTo>
                <a:pt x="46088" y="0"/>
              </a:moveTo>
              <a:lnTo>
                <a:pt x="46088" y="130879"/>
              </a:lnTo>
              <a:lnTo>
                <a:pt x="45720" y="130879"/>
              </a:lnTo>
              <a:lnTo>
                <a:pt x="45720" y="227558"/>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4677" y="2637569"/>
        <a:ext cx="12907" cy="2570"/>
      </dsp:txXfrm>
    </dsp:sp>
    <dsp:sp modelId="{69CC5D33-BE2A-442F-AF88-6F336F9C2171}">
      <dsp:nvSpPr>
        <dsp:cNvPr id="0" name=""/>
        <dsp:cNvSpPr/>
      </dsp:nvSpPr>
      <dsp:spPr>
        <a:xfrm>
          <a:off x="292703" y="1856318"/>
          <a:ext cx="1117594" cy="670556"/>
        </a:xfrm>
        <a:prstGeom prst="rect">
          <a:avLst/>
        </a:prstGeom>
        <a:solidFill>
          <a:schemeClr val="accent1">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Historical Documents (Manager)</a:t>
          </a:r>
        </a:p>
      </dsp:txBody>
      <dsp:txXfrm>
        <a:off x="292703" y="1856318"/>
        <a:ext cx="1117594" cy="670556"/>
      </dsp:txXfrm>
    </dsp:sp>
    <dsp:sp modelId="{398D6EFE-2F6F-40E7-B5C1-67E3D2A50880}">
      <dsp:nvSpPr>
        <dsp:cNvPr id="0" name=""/>
        <dsp:cNvSpPr/>
      </dsp:nvSpPr>
      <dsp:spPr>
        <a:xfrm>
          <a:off x="292334" y="2785034"/>
          <a:ext cx="1117594" cy="670556"/>
        </a:xfrm>
        <a:prstGeom prst="rect">
          <a:avLst/>
        </a:prstGeom>
        <a:solidFill>
          <a:schemeClr val="accent1">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Approve Documents (Manager)</a:t>
          </a:r>
        </a:p>
      </dsp:txBody>
      <dsp:txXfrm>
        <a:off x="292334" y="2785034"/>
        <a:ext cx="1117594" cy="6705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2EAFD-1ED1-4E63-BD5C-4E6C3E74AAB6}">
      <dsp:nvSpPr>
        <dsp:cNvPr id="0" name=""/>
        <dsp:cNvSpPr/>
      </dsp:nvSpPr>
      <dsp:spPr>
        <a:xfrm>
          <a:off x="1016914" y="1442004"/>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C8EC49-0F48-45B4-A951-087B276DAC26}">
      <dsp:nvSpPr>
        <dsp:cNvPr id="0" name=""/>
        <dsp:cNvSpPr/>
      </dsp:nvSpPr>
      <dsp:spPr>
        <a:xfrm>
          <a:off x="521914" y="253374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i="0" kern="1200"/>
            <a:t>Performance evaluations directly impact merit eligibility and other employment decisions.</a:t>
          </a:r>
          <a:endParaRPr lang="en-US" sz="1100" kern="1200"/>
        </a:p>
      </dsp:txBody>
      <dsp:txXfrm>
        <a:off x="521914" y="2533749"/>
        <a:ext cx="1800000" cy="720000"/>
      </dsp:txXfrm>
    </dsp:sp>
    <dsp:sp modelId="{34A31916-B159-4E11-8C02-8A103D2DADD7}">
      <dsp:nvSpPr>
        <dsp:cNvPr id="0" name=""/>
        <dsp:cNvSpPr/>
      </dsp:nvSpPr>
      <dsp:spPr>
        <a:xfrm>
          <a:off x="3131914" y="1442004"/>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80A405-2C45-4194-BB9E-59DC2AE7E60A}">
      <dsp:nvSpPr>
        <dsp:cNvPr id="0" name=""/>
        <dsp:cNvSpPr/>
      </dsp:nvSpPr>
      <dsp:spPr>
        <a:xfrm>
          <a:off x="2636914" y="253374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i="0" kern="1200"/>
            <a:t>Timely, accurate evaluations are a supervisor responsibility, not an optional task.</a:t>
          </a:r>
          <a:endParaRPr lang="en-US" sz="1100" kern="1200"/>
        </a:p>
      </dsp:txBody>
      <dsp:txXfrm>
        <a:off x="2636914" y="2533749"/>
        <a:ext cx="1800000" cy="720000"/>
      </dsp:txXfrm>
    </dsp:sp>
    <dsp:sp modelId="{63743307-0919-4AD4-824F-66E679553C78}">
      <dsp:nvSpPr>
        <dsp:cNvPr id="0" name=""/>
        <dsp:cNvSpPr/>
      </dsp:nvSpPr>
      <dsp:spPr>
        <a:xfrm>
          <a:off x="5246914" y="1442004"/>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B4B428-F289-47E0-AAB5-CD53D7673FC8}">
      <dsp:nvSpPr>
        <dsp:cNvPr id="0" name=""/>
        <dsp:cNvSpPr/>
      </dsp:nvSpPr>
      <dsp:spPr>
        <a:xfrm>
          <a:off x="4751914" y="253374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i="0" kern="1200"/>
            <a:t>Ratings and comments must be supported by clear, objective examples.</a:t>
          </a:r>
          <a:endParaRPr lang="en-US" sz="1100" kern="1200"/>
        </a:p>
      </dsp:txBody>
      <dsp:txXfrm>
        <a:off x="4751914" y="2533749"/>
        <a:ext cx="1800000" cy="720000"/>
      </dsp:txXfrm>
    </dsp:sp>
    <dsp:sp modelId="{45084C62-37B4-4E08-815C-4330A000ABBD}">
      <dsp:nvSpPr>
        <dsp:cNvPr id="0" name=""/>
        <dsp:cNvSpPr/>
      </dsp:nvSpPr>
      <dsp:spPr>
        <a:xfrm>
          <a:off x="7361914" y="1442004"/>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C628DE-B061-4C8E-AA7E-EC130827DF22}">
      <dsp:nvSpPr>
        <dsp:cNvPr id="0" name=""/>
        <dsp:cNvSpPr/>
      </dsp:nvSpPr>
      <dsp:spPr>
        <a:xfrm>
          <a:off x="6866914" y="253374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i="0" kern="1200"/>
            <a:t>Inconsistent or incomplete evaluations create risk for both the manager and the university.</a:t>
          </a:r>
          <a:endParaRPr lang="en-US" sz="1100" kern="1200"/>
        </a:p>
      </dsp:txBody>
      <dsp:txXfrm>
        <a:off x="6866914" y="2533749"/>
        <a:ext cx="1800000" cy="720000"/>
      </dsp:txXfrm>
    </dsp:sp>
    <dsp:sp modelId="{793D2A26-E92E-4524-BB05-B0257036E6B7}">
      <dsp:nvSpPr>
        <dsp:cNvPr id="0" name=""/>
        <dsp:cNvSpPr/>
      </dsp:nvSpPr>
      <dsp:spPr>
        <a:xfrm>
          <a:off x="9476914" y="1442004"/>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32AE13-2E29-4421-A734-E0F22D02F1AA}">
      <dsp:nvSpPr>
        <dsp:cNvPr id="0" name=""/>
        <dsp:cNvSpPr/>
      </dsp:nvSpPr>
      <dsp:spPr>
        <a:xfrm>
          <a:off x="8981914" y="253374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i="0" kern="1200"/>
            <a:t>Well-documented evaluations support fairness, transparency, and accountability. </a:t>
          </a:r>
          <a:endParaRPr lang="en-US" sz="1100" kern="1200"/>
        </a:p>
      </dsp:txBody>
      <dsp:txXfrm>
        <a:off x="8981914" y="2533749"/>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A7133D05-D61A-F640-82B2-3822994310CC}" type="datetimeFigureOut">
              <a:rPr lang="en-US" smtClean="0"/>
              <a:pPr/>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E24C7F2D-05B5-174B-AC66-D887E5C80F3C}" type="slidenum">
              <a:rPr lang="en-US" smtClean="0"/>
              <a:pPr/>
              <a:t>‹#›</a:t>
            </a:fld>
            <a:endParaRPr lang="en-US"/>
          </a:p>
        </p:txBody>
      </p:sp>
    </p:spTree>
    <p:extLst>
      <p:ext uri="{BB962C8B-B14F-4D97-AF65-F5344CB8AC3E}">
        <p14:creationId xmlns:p14="http://schemas.microsoft.com/office/powerpoint/2010/main" val="3289764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C7F2D-05B5-174B-AC66-D887E5C80F3C}" type="slidenum">
              <a:rPr lang="en-US" smtClean="0"/>
              <a:pPr/>
              <a:t>4</a:t>
            </a:fld>
            <a:endParaRPr lang="en-US"/>
          </a:p>
        </p:txBody>
      </p:sp>
    </p:spTree>
    <p:extLst>
      <p:ext uri="{BB962C8B-B14F-4D97-AF65-F5344CB8AC3E}">
        <p14:creationId xmlns:p14="http://schemas.microsoft.com/office/powerpoint/2010/main" val="175706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Header. Use this slide for sections.</a:t>
            </a:r>
          </a:p>
        </p:txBody>
      </p:sp>
      <p:sp>
        <p:nvSpPr>
          <p:cNvPr id="4" name="Slide Number Placeholder 3"/>
          <p:cNvSpPr>
            <a:spLocks noGrp="1"/>
          </p:cNvSpPr>
          <p:nvPr>
            <p:ph type="sldNum" sz="quarter" idx="5"/>
          </p:nvPr>
        </p:nvSpPr>
        <p:spPr/>
        <p:txBody>
          <a:bodyPr/>
          <a:lstStyle/>
          <a:p>
            <a:fld id="{E24C7F2D-05B5-174B-AC66-D887E5C80F3C}" type="slidenum">
              <a:rPr lang="en-US" smtClean="0"/>
              <a:pPr/>
              <a:t>13</a:t>
            </a:fld>
            <a:endParaRPr lang="en-US"/>
          </a:p>
        </p:txBody>
      </p:sp>
    </p:spTree>
    <p:extLst>
      <p:ext uri="{BB962C8B-B14F-4D97-AF65-F5344CB8AC3E}">
        <p14:creationId xmlns:p14="http://schemas.microsoft.com/office/powerpoint/2010/main" val="3430355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183B-EB04-7742-BF7C-EEC85CE55A77}"/>
              </a:ext>
            </a:extLst>
          </p:cNvPr>
          <p:cNvSpPr>
            <a:spLocks noGrp="1"/>
          </p:cNvSpPr>
          <p:nvPr>
            <p:ph type="ctrTitle" hasCustomPrompt="1"/>
          </p:nvPr>
        </p:nvSpPr>
        <p:spPr>
          <a:xfrm>
            <a:off x="0" y="3507875"/>
            <a:ext cx="6469693" cy="1698927"/>
          </a:xfrm>
          <a:solidFill>
            <a:srgbClr val="041E42">
              <a:alpha val="74629"/>
            </a:srgbClr>
          </a:solidFill>
        </p:spPr>
        <p:txBody>
          <a:bodyPr wrap="square" lIns="731520" tIns="182880" rIns="182880" bIns="182880" anchor="b">
            <a:spAutoFit/>
          </a:bodyPr>
          <a:lstStyle>
            <a:lvl1pPr algn="l">
              <a:defRPr sz="4800"/>
            </a:lvl1pPr>
          </a:lstStyle>
          <a:p>
            <a:r>
              <a:rPr lang="en-US" dirty="0"/>
              <a:t>CLICK TO EDIT TITLE</a:t>
            </a:r>
          </a:p>
        </p:txBody>
      </p:sp>
      <p:sp>
        <p:nvSpPr>
          <p:cNvPr id="3" name="Subtitle 2">
            <a:extLst>
              <a:ext uri="{FF2B5EF4-FFF2-40B4-BE49-F238E27FC236}">
                <a16:creationId xmlns:a16="http://schemas.microsoft.com/office/drawing/2014/main" id="{DF1735CB-B833-3240-B81F-5C083AB48535}"/>
              </a:ext>
            </a:extLst>
          </p:cNvPr>
          <p:cNvSpPr>
            <a:spLocks noGrp="1"/>
          </p:cNvSpPr>
          <p:nvPr>
            <p:ph type="subTitle" idx="1" hasCustomPrompt="1"/>
          </p:nvPr>
        </p:nvSpPr>
        <p:spPr>
          <a:xfrm>
            <a:off x="0" y="5298877"/>
            <a:ext cx="6469693" cy="646331"/>
          </a:xfrm>
          <a:solidFill>
            <a:srgbClr val="041E42">
              <a:alpha val="74546"/>
            </a:srgbClr>
          </a:solidFill>
        </p:spPr>
        <p:txBody>
          <a:bodyPr lIns="731520" tIns="182880" rIns="182880" bIns="182880">
            <a:spAutoFit/>
          </a:bodyPr>
          <a:lstStyle>
            <a:lvl1pPr marL="0" indent="0" algn="l">
              <a:buNone/>
              <a:defRPr sz="2000" b="1"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2" name="Slide Number Placeholder 11">
            <a:extLst>
              <a:ext uri="{FF2B5EF4-FFF2-40B4-BE49-F238E27FC236}">
                <a16:creationId xmlns:a16="http://schemas.microsoft.com/office/drawing/2014/main" id="{C9080475-6A7D-E162-6792-66DCAA12CC70}"/>
              </a:ext>
            </a:extLst>
          </p:cNvPr>
          <p:cNvSpPr>
            <a:spLocks noGrp="1"/>
          </p:cNvSpPr>
          <p:nvPr>
            <p:ph type="sldNum" sz="quarter" idx="10"/>
          </p:nvPr>
        </p:nvSpPr>
        <p:spPr/>
        <p:txBody>
          <a:bodyPr/>
          <a:lstStyle/>
          <a:p>
            <a:fld id="{10FB89A8-C1B1-B148-B015-6A7FF39E0D93}" type="slidenum">
              <a:rPr lang="en-US" smtClean="0"/>
              <a:pPr/>
              <a:t>‹#›</a:t>
            </a:fld>
            <a:endParaRPr lang="en-US" dirty="0"/>
          </a:p>
        </p:txBody>
      </p:sp>
      <p:pic>
        <p:nvPicPr>
          <p:cNvPr id="13" name="Picture 12" descr="Logo&#10;&#10;Description automatically generated">
            <a:extLst>
              <a:ext uri="{FF2B5EF4-FFF2-40B4-BE49-F238E27FC236}">
                <a16:creationId xmlns:a16="http://schemas.microsoft.com/office/drawing/2014/main" id="{CFAD9A26-82BB-DF1A-2FDB-99870DC5E3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2725" y="0"/>
            <a:ext cx="1487293" cy="1249326"/>
          </a:xfrm>
          <a:prstGeom prst="rect">
            <a:avLst/>
          </a:prstGeom>
        </p:spPr>
      </p:pic>
    </p:spTree>
    <p:extLst>
      <p:ext uri="{BB962C8B-B14F-4D97-AF65-F5344CB8AC3E}">
        <p14:creationId xmlns:p14="http://schemas.microsoft.com/office/powerpoint/2010/main" val="215171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4256E0-F601-D122-BAD8-B935EECCD1E7}"/>
              </a:ext>
            </a:extLst>
          </p:cNvPr>
          <p:cNvSpPr>
            <a:spLocks noGrp="1"/>
          </p:cNvSpPr>
          <p:nvPr>
            <p:ph type="sldNum" sz="quarter" idx="10"/>
          </p:nvPr>
        </p:nvSpPr>
        <p:spPr/>
        <p:txBody>
          <a:bodyPr/>
          <a:lstStyle/>
          <a:p>
            <a:fld id="{10FB89A8-C1B1-B148-B015-6A7FF39E0D93}" type="slidenum">
              <a:rPr lang="en-US" smtClean="0"/>
              <a:pPr/>
              <a:t>‹#›</a:t>
            </a:fld>
            <a:endParaRPr lang="en-US" dirty="0"/>
          </a:p>
        </p:txBody>
      </p:sp>
    </p:spTree>
    <p:extLst>
      <p:ext uri="{BB962C8B-B14F-4D97-AF65-F5344CB8AC3E}">
        <p14:creationId xmlns:p14="http://schemas.microsoft.com/office/powerpoint/2010/main" val="372623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F2C614BF-0063-974E-8147-2DECA6660F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611AD98A-50E3-434F-AA4A-F9555BFAB3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2439" y="6099209"/>
            <a:ext cx="3197070" cy="56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2FFB3DC-D0DF-E74E-AB40-267FB934DE9A}"/>
              </a:ext>
            </a:extLst>
          </p:cNvPr>
          <p:cNvPicPr>
            <a:picLocks noChangeAspect="1"/>
          </p:cNvPicPr>
          <p:nvPr userDrawn="1"/>
        </p:nvPicPr>
        <p:blipFill>
          <a:blip r:embed="rId4">
            <a:alphaModFix amt="27000"/>
          </a:blip>
          <a:stretch>
            <a:fillRect/>
          </a:stretch>
        </p:blipFill>
        <p:spPr>
          <a:xfrm>
            <a:off x="5461000" y="0"/>
            <a:ext cx="9842499" cy="9842499"/>
          </a:xfrm>
          <a:prstGeom prst="rect">
            <a:avLst/>
          </a:prstGeom>
        </p:spPr>
      </p:pic>
    </p:spTree>
    <p:extLst>
      <p:ext uri="{BB962C8B-B14F-4D97-AF65-F5344CB8AC3E}">
        <p14:creationId xmlns:p14="http://schemas.microsoft.com/office/powerpoint/2010/main" val="182704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183B-EB04-7742-BF7C-EEC85CE55A77}"/>
              </a:ext>
            </a:extLst>
          </p:cNvPr>
          <p:cNvSpPr>
            <a:spLocks noGrp="1"/>
          </p:cNvSpPr>
          <p:nvPr>
            <p:ph type="ctrTitle" hasCustomPrompt="1"/>
          </p:nvPr>
        </p:nvSpPr>
        <p:spPr>
          <a:xfrm>
            <a:off x="0" y="3507875"/>
            <a:ext cx="6469693" cy="1698927"/>
          </a:xfrm>
          <a:solidFill>
            <a:srgbClr val="041E42">
              <a:alpha val="74629"/>
            </a:srgbClr>
          </a:solidFill>
        </p:spPr>
        <p:txBody>
          <a:bodyPr wrap="square" lIns="731520" tIns="182880" rIns="182880" bIns="182880" anchor="b">
            <a:spAutoFit/>
          </a:bodyPr>
          <a:lstStyle>
            <a:lvl1pPr algn="l">
              <a:defRPr sz="4800"/>
            </a:lvl1pPr>
          </a:lstStyle>
          <a:p>
            <a:r>
              <a:rPr lang="en-US" dirty="0"/>
              <a:t>CLICK TO EDIT TITLE</a:t>
            </a:r>
          </a:p>
        </p:txBody>
      </p:sp>
      <p:sp>
        <p:nvSpPr>
          <p:cNvPr id="3" name="Subtitle 2">
            <a:extLst>
              <a:ext uri="{FF2B5EF4-FFF2-40B4-BE49-F238E27FC236}">
                <a16:creationId xmlns:a16="http://schemas.microsoft.com/office/drawing/2014/main" id="{DF1735CB-B833-3240-B81F-5C083AB48535}"/>
              </a:ext>
            </a:extLst>
          </p:cNvPr>
          <p:cNvSpPr>
            <a:spLocks noGrp="1"/>
          </p:cNvSpPr>
          <p:nvPr>
            <p:ph type="subTitle" idx="1" hasCustomPrompt="1"/>
          </p:nvPr>
        </p:nvSpPr>
        <p:spPr>
          <a:xfrm>
            <a:off x="0" y="5298877"/>
            <a:ext cx="6469693" cy="646331"/>
          </a:xfrm>
          <a:solidFill>
            <a:srgbClr val="041E42">
              <a:alpha val="74546"/>
            </a:srgbClr>
          </a:solidFill>
        </p:spPr>
        <p:txBody>
          <a:bodyPr lIns="731520" tIns="182880" rIns="182880" bIns="182880">
            <a:spAutoFit/>
          </a:bodyPr>
          <a:lstStyle>
            <a:lvl1pPr marL="0" indent="0" algn="l">
              <a:buNone/>
              <a:defRPr sz="2000" b="1"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2" name="Slide Number Placeholder 11">
            <a:extLst>
              <a:ext uri="{FF2B5EF4-FFF2-40B4-BE49-F238E27FC236}">
                <a16:creationId xmlns:a16="http://schemas.microsoft.com/office/drawing/2014/main" id="{C9080475-6A7D-E162-6792-66DCAA12CC70}"/>
              </a:ext>
            </a:extLst>
          </p:cNvPr>
          <p:cNvSpPr>
            <a:spLocks noGrp="1"/>
          </p:cNvSpPr>
          <p:nvPr>
            <p:ph type="sldNum" sz="quarter" idx="10"/>
          </p:nvPr>
        </p:nvSpPr>
        <p:spPr/>
        <p:txBody>
          <a:bodyPr/>
          <a:lstStyle/>
          <a:p>
            <a:fld id="{10FB89A8-C1B1-B148-B015-6A7FF39E0D93}" type="slidenum">
              <a:rPr lang="en-US" smtClean="0"/>
              <a:pPr/>
              <a:t>‹#›</a:t>
            </a:fld>
            <a:endParaRPr lang="en-US" dirty="0"/>
          </a:p>
        </p:txBody>
      </p:sp>
      <p:pic>
        <p:nvPicPr>
          <p:cNvPr id="13" name="Picture 12" descr="Logo&#10;&#10;Description automatically generated">
            <a:extLst>
              <a:ext uri="{FF2B5EF4-FFF2-40B4-BE49-F238E27FC236}">
                <a16:creationId xmlns:a16="http://schemas.microsoft.com/office/drawing/2014/main" id="{CFAD9A26-82BB-DF1A-2FDB-99870DC5E3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2725" y="0"/>
            <a:ext cx="1487293" cy="1249326"/>
          </a:xfrm>
          <a:prstGeom prst="rect">
            <a:avLst/>
          </a:prstGeom>
        </p:spPr>
      </p:pic>
    </p:spTree>
    <p:extLst>
      <p:ext uri="{BB962C8B-B14F-4D97-AF65-F5344CB8AC3E}">
        <p14:creationId xmlns:p14="http://schemas.microsoft.com/office/powerpoint/2010/main" val="273753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183B-EB04-7742-BF7C-EEC85CE55A77}"/>
              </a:ext>
            </a:extLst>
          </p:cNvPr>
          <p:cNvSpPr>
            <a:spLocks noGrp="1"/>
          </p:cNvSpPr>
          <p:nvPr>
            <p:ph type="ctrTitle" hasCustomPrompt="1"/>
          </p:nvPr>
        </p:nvSpPr>
        <p:spPr>
          <a:xfrm>
            <a:off x="0" y="3507875"/>
            <a:ext cx="6469693" cy="1698927"/>
          </a:xfrm>
          <a:solidFill>
            <a:srgbClr val="041E42">
              <a:alpha val="74629"/>
            </a:srgbClr>
          </a:solidFill>
        </p:spPr>
        <p:txBody>
          <a:bodyPr wrap="square" lIns="731520" tIns="182880" rIns="182880" bIns="182880" anchor="b">
            <a:spAutoFit/>
          </a:bodyPr>
          <a:lstStyle>
            <a:lvl1pPr algn="l">
              <a:defRPr sz="4800"/>
            </a:lvl1pPr>
          </a:lstStyle>
          <a:p>
            <a:r>
              <a:rPr lang="en-US" dirty="0"/>
              <a:t>CLICK TO EDIT TITLE</a:t>
            </a:r>
          </a:p>
        </p:txBody>
      </p:sp>
      <p:sp>
        <p:nvSpPr>
          <p:cNvPr id="3" name="Subtitle 2">
            <a:extLst>
              <a:ext uri="{FF2B5EF4-FFF2-40B4-BE49-F238E27FC236}">
                <a16:creationId xmlns:a16="http://schemas.microsoft.com/office/drawing/2014/main" id="{DF1735CB-B833-3240-B81F-5C083AB48535}"/>
              </a:ext>
            </a:extLst>
          </p:cNvPr>
          <p:cNvSpPr>
            <a:spLocks noGrp="1"/>
          </p:cNvSpPr>
          <p:nvPr>
            <p:ph type="subTitle" idx="1" hasCustomPrompt="1"/>
          </p:nvPr>
        </p:nvSpPr>
        <p:spPr>
          <a:xfrm>
            <a:off x="0" y="5298877"/>
            <a:ext cx="6469693" cy="646331"/>
          </a:xfrm>
          <a:solidFill>
            <a:srgbClr val="041E42">
              <a:alpha val="74546"/>
            </a:srgbClr>
          </a:solidFill>
        </p:spPr>
        <p:txBody>
          <a:bodyPr lIns="731520" tIns="182880" rIns="182880" bIns="182880">
            <a:spAutoFit/>
          </a:bodyPr>
          <a:lstStyle>
            <a:lvl1pPr marL="0" indent="0" algn="l">
              <a:buNone/>
              <a:defRPr sz="2000" b="1"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2" name="Slide Number Placeholder 11">
            <a:extLst>
              <a:ext uri="{FF2B5EF4-FFF2-40B4-BE49-F238E27FC236}">
                <a16:creationId xmlns:a16="http://schemas.microsoft.com/office/drawing/2014/main" id="{C9080475-6A7D-E162-6792-66DCAA12CC70}"/>
              </a:ext>
            </a:extLst>
          </p:cNvPr>
          <p:cNvSpPr>
            <a:spLocks noGrp="1"/>
          </p:cNvSpPr>
          <p:nvPr>
            <p:ph type="sldNum" sz="quarter" idx="10"/>
          </p:nvPr>
        </p:nvSpPr>
        <p:spPr/>
        <p:txBody>
          <a:bodyPr/>
          <a:lstStyle/>
          <a:p>
            <a:fld id="{10FB89A8-C1B1-B148-B015-6A7FF39E0D93}" type="slidenum">
              <a:rPr lang="en-US" smtClean="0"/>
              <a:pPr/>
              <a:t>‹#›</a:t>
            </a:fld>
            <a:endParaRPr lang="en-US" dirty="0"/>
          </a:p>
        </p:txBody>
      </p:sp>
      <p:pic>
        <p:nvPicPr>
          <p:cNvPr id="13" name="Picture 12" descr="Logo&#10;&#10;Description automatically generated">
            <a:extLst>
              <a:ext uri="{FF2B5EF4-FFF2-40B4-BE49-F238E27FC236}">
                <a16:creationId xmlns:a16="http://schemas.microsoft.com/office/drawing/2014/main" id="{CFAD9A26-82BB-DF1A-2FDB-99870DC5E3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2725" y="0"/>
            <a:ext cx="1487293" cy="1249326"/>
          </a:xfrm>
          <a:prstGeom prst="rect">
            <a:avLst/>
          </a:prstGeom>
        </p:spPr>
      </p:pic>
    </p:spTree>
    <p:extLst>
      <p:ext uri="{BB962C8B-B14F-4D97-AF65-F5344CB8AC3E}">
        <p14:creationId xmlns:p14="http://schemas.microsoft.com/office/powerpoint/2010/main" val="205763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5106-6F07-4741-9470-817EF8B6C4B6}"/>
              </a:ext>
            </a:extLst>
          </p:cNvPr>
          <p:cNvSpPr>
            <a:spLocks noGrp="1"/>
          </p:cNvSpPr>
          <p:nvPr>
            <p:ph type="title" hasCustomPrompt="1"/>
          </p:nvPr>
        </p:nvSpPr>
        <p:spPr>
          <a:xfrm>
            <a:off x="276189" y="327993"/>
            <a:ext cx="10214359" cy="400109"/>
          </a:xfrm>
        </p:spPr>
        <p:txBody>
          <a:bodyPr/>
          <a:lstStyle/>
          <a:p>
            <a:r>
              <a:rPr lang="en-US" dirty="0"/>
              <a:t>CLICK TO EDIT TITLE</a:t>
            </a:r>
          </a:p>
        </p:txBody>
      </p:sp>
      <p:sp>
        <p:nvSpPr>
          <p:cNvPr id="3" name="Content Placeholder 2">
            <a:extLst>
              <a:ext uri="{FF2B5EF4-FFF2-40B4-BE49-F238E27FC236}">
                <a16:creationId xmlns:a16="http://schemas.microsoft.com/office/drawing/2014/main" id="{215896EF-A900-BC42-BE56-CBF58BEB794C}"/>
              </a:ext>
            </a:extLst>
          </p:cNvPr>
          <p:cNvSpPr>
            <a:spLocks noGrp="1"/>
          </p:cNvSpPr>
          <p:nvPr>
            <p:ph idx="1"/>
          </p:nvPr>
        </p:nvSpPr>
        <p:spPr>
          <a:xfrm>
            <a:off x="276189" y="1415441"/>
            <a:ext cx="11303829" cy="4271375"/>
          </a:xfrm>
        </p:spPr>
        <p:txBody>
          <a:bodyPr/>
          <a:lstStyle>
            <a:lvl1pPr>
              <a:defRPr sz="4000" b="1"/>
            </a:lvl1pPr>
            <a:lvl2pPr>
              <a:defRPr sz="3200" b="1"/>
            </a:lvl2pPr>
            <a:lvl3pPr>
              <a:defRPr sz="2800"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4BDFA03C-07BC-B908-3915-85F552A87FB0}"/>
              </a:ext>
            </a:extLst>
          </p:cNvPr>
          <p:cNvSpPr/>
          <p:nvPr userDrawn="1"/>
        </p:nvSpPr>
        <p:spPr>
          <a:xfrm>
            <a:off x="0" y="874706"/>
            <a:ext cx="2274849" cy="45719"/>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Slide Number Placeholder 9">
            <a:extLst>
              <a:ext uri="{FF2B5EF4-FFF2-40B4-BE49-F238E27FC236}">
                <a16:creationId xmlns:a16="http://schemas.microsoft.com/office/drawing/2014/main" id="{62257E75-29B0-F0F4-B039-9ED2DB755AC0}"/>
              </a:ext>
            </a:extLst>
          </p:cNvPr>
          <p:cNvSpPr>
            <a:spLocks noGrp="1"/>
          </p:cNvSpPr>
          <p:nvPr>
            <p:ph type="sldNum" sz="quarter" idx="10"/>
          </p:nvPr>
        </p:nvSpPr>
        <p:spPr/>
        <p:txBody>
          <a:bodyPr/>
          <a:lstStyle/>
          <a:p>
            <a:fld id="{10FB89A8-C1B1-B148-B015-6A7FF39E0D93}" type="slidenum">
              <a:rPr lang="en-US" smtClean="0"/>
              <a:pPr/>
              <a:t>‹#›</a:t>
            </a:fld>
            <a:endParaRPr lang="en-US" dirty="0"/>
          </a:p>
        </p:txBody>
      </p:sp>
      <p:pic>
        <p:nvPicPr>
          <p:cNvPr id="11" name="Picture 10" descr="Logo&#10;&#10;Description automatically generated">
            <a:extLst>
              <a:ext uri="{FF2B5EF4-FFF2-40B4-BE49-F238E27FC236}">
                <a16:creationId xmlns:a16="http://schemas.microsoft.com/office/drawing/2014/main" id="{3ACE5E74-EEE9-5141-B3F9-037CBA19C2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89" y="6111195"/>
            <a:ext cx="889054" cy="746805"/>
          </a:xfrm>
          <a:prstGeom prst="rect">
            <a:avLst/>
          </a:prstGeom>
        </p:spPr>
      </p:pic>
    </p:spTree>
    <p:extLst>
      <p:ext uri="{BB962C8B-B14F-4D97-AF65-F5344CB8AC3E}">
        <p14:creationId xmlns:p14="http://schemas.microsoft.com/office/powerpoint/2010/main" val="76345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Blue/Whi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2C8A19-A34C-D253-34AF-0B3F324E70E6}"/>
              </a:ext>
            </a:extLst>
          </p:cNvPr>
          <p:cNvSpPr/>
          <p:nvPr userDrawn="1"/>
        </p:nvSpPr>
        <p:spPr>
          <a:xfrm rot="10800000">
            <a:off x="-2" y="-6"/>
            <a:ext cx="12192001" cy="1212787"/>
          </a:xfrm>
          <a:prstGeom prst="rect">
            <a:avLst/>
          </a:prstGeom>
          <a:solidFill>
            <a:srgbClr val="03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6F7B5106-6F07-4741-9470-817EF8B6C4B6}"/>
              </a:ext>
            </a:extLst>
          </p:cNvPr>
          <p:cNvSpPr>
            <a:spLocks noGrp="1"/>
          </p:cNvSpPr>
          <p:nvPr>
            <p:ph type="title" hasCustomPrompt="1"/>
          </p:nvPr>
        </p:nvSpPr>
        <p:spPr>
          <a:xfrm>
            <a:off x="276189" y="327993"/>
            <a:ext cx="10214359" cy="400109"/>
          </a:xfrm>
        </p:spPr>
        <p:txBody>
          <a:bodyPr/>
          <a:lstStyle/>
          <a:p>
            <a:r>
              <a:rPr lang="en-US" dirty="0"/>
              <a:t>CLICK TO EDIT TITLE</a:t>
            </a:r>
          </a:p>
        </p:txBody>
      </p:sp>
      <p:sp>
        <p:nvSpPr>
          <p:cNvPr id="3" name="Content Placeholder 2">
            <a:extLst>
              <a:ext uri="{FF2B5EF4-FFF2-40B4-BE49-F238E27FC236}">
                <a16:creationId xmlns:a16="http://schemas.microsoft.com/office/drawing/2014/main" id="{215896EF-A900-BC42-BE56-CBF58BEB794C}"/>
              </a:ext>
            </a:extLst>
          </p:cNvPr>
          <p:cNvSpPr>
            <a:spLocks noGrp="1"/>
          </p:cNvSpPr>
          <p:nvPr>
            <p:ph idx="1"/>
          </p:nvPr>
        </p:nvSpPr>
        <p:spPr>
          <a:xfrm>
            <a:off x="276189" y="1415441"/>
            <a:ext cx="11303829" cy="4695754"/>
          </a:xfrm>
        </p:spPr>
        <p:txBody>
          <a:bodyPr/>
          <a:lstStyle>
            <a:lvl1pPr>
              <a:defRPr sz="4000" b="1">
                <a:solidFill>
                  <a:srgbClr val="041E42"/>
                </a:solidFill>
              </a:defRPr>
            </a:lvl1pPr>
            <a:lvl2pPr>
              <a:defRPr sz="3200" b="1">
                <a:solidFill>
                  <a:srgbClr val="041E42"/>
                </a:solidFill>
              </a:defRPr>
            </a:lvl2pPr>
            <a:lvl3pPr>
              <a:defRPr sz="2800" b="1">
                <a:solidFill>
                  <a:srgbClr val="041E42"/>
                </a:solidFill>
              </a:defRPr>
            </a:lvl3pPr>
            <a:lvl4pPr>
              <a:defRPr b="1">
                <a:solidFill>
                  <a:srgbClr val="041E42"/>
                </a:solidFill>
              </a:defRPr>
            </a:lvl4pPr>
            <a:lvl5pPr>
              <a:defRPr b="1">
                <a:solidFill>
                  <a:srgbClr val="041E4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4BDFA03C-07BC-B908-3915-85F552A87FB0}"/>
              </a:ext>
            </a:extLst>
          </p:cNvPr>
          <p:cNvSpPr/>
          <p:nvPr userDrawn="1"/>
        </p:nvSpPr>
        <p:spPr>
          <a:xfrm>
            <a:off x="0" y="874706"/>
            <a:ext cx="2274849" cy="45719"/>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Slide Number Placeholder 9">
            <a:extLst>
              <a:ext uri="{FF2B5EF4-FFF2-40B4-BE49-F238E27FC236}">
                <a16:creationId xmlns:a16="http://schemas.microsoft.com/office/drawing/2014/main" id="{62257E75-29B0-F0F4-B039-9ED2DB755AC0}"/>
              </a:ext>
            </a:extLst>
          </p:cNvPr>
          <p:cNvSpPr>
            <a:spLocks noGrp="1"/>
          </p:cNvSpPr>
          <p:nvPr>
            <p:ph type="sldNum" sz="quarter" idx="10"/>
          </p:nvPr>
        </p:nvSpPr>
        <p:spPr/>
        <p:txBody>
          <a:bodyPr/>
          <a:lstStyle/>
          <a:p>
            <a:fld id="{10FB89A8-C1B1-B148-B015-6A7FF39E0D93}"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4185DE6B-5C07-4D5D-925E-BE8913ABF9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89" y="6111195"/>
            <a:ext cx="889054" cy="746805"/>
          </a:xfrm>
          <a:prstGeom prst="rect">
            <a:avLst/>
          </a:prstGeom>
        </p:spPr>
      </p:pic>
    </p:spTree>
    <p:extLst>
      <p:ext uri="{BB962C8B-B14F-4D97-AF65-F5344CB8AC3E}">
        <p14:creationId xmlns:p14="http://schemas.microsoft.com/office/powerpoint/2010/main" val="396906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5106-6F07-4741-9470-817EF8B6C4B6}"/>
              </a:ext>
            </a:extLst>
          </p:cNvPr>
          <p:cNvSpPr>
            <a:spLocks noGrp="1"/>
          </p:cNvSpPr>
          <p:nvPr>
            <p:ph type="title" hasCustomPrompt="1"/>
          </p:nvPr>
        </p:nvSpPr>
        <p:spPr>
          <a:xfrm>
            <a:off x="276189" y="327993"/>
            <a:ext cx="10214359" cy="400109"/>
          </a:xfrm>
        </p:spPr>
        <p:txBody>
          <a:bodyPr/>
          <a:lstStyle>
            <a:lvl1pPr>
              <a:defRPr>
                <a:solidFill>
                  <a:srgbClr val="041E42"/>
                </a:solidFill>
              </a:defRPr>
            </a:lvl1pPr>
          </a:lstStyle>
          <a:p>
            <a:r>
              <a:rPr lang="en-US" dirty="0"/>
              <a:t>CLICK TO EDIT TITLE</a:t>
            </a:r>
          </a:p>
        </p:txBody>
      </p:sp>
      <p:sp>
        <p:nvSpPr>
          <p:cNvPr id="3" name="Content Placeholder 2">
            <a:extLst>
              <a:ext uri="{FF2B5EF4-FFF2-40B4-BE49-F238E27FC236}">
                <a16:creationId xmlns:a16="http://schemas.microsoft.com/office/drawing/2014/main" id="{215896EF-A900-BC42-BE56-CBF58BEB794C}"/>
              </a:ext>
            </a:extLst>
          </p:cNvPr>
          <p:cNvSpPr>
            <a:spLocks noGrp="1"/>
          </p:cNvSpPr>
          <p:nvPr>
            <p:ph idx="1"/>
          </p:nvPr>
        </p:nvSpPr>
        <p:spPr>
          <a:xfrm>
            <a:off x="276189" y="1415441"/>
            <a:ext cx="11303829" cy="4695754"/>
          </a:xfrm>
        </p:spPr>
        <p:txBody>
          <a:bodyPr/>
          <a:lstStyle>
            <a:lvl1pPr>
              <a:defRPr sz="4000" b="1">
                <a:solidFill>
                  <a:srgbClr val="041E42"/>
                </a:solidFill>
              </a:defRPr>
            </a:lvl1pPr>
            <a:lvl2pPr>
              <a:defRPr sz="3200" b="1">
                <a:solidFill>
                  <a:srgbClr val="041E42"/>
                </a:solidFill>
              </a:defRPr>
            </a:lvl2pPr>
            <a:lvl3pPr>
              <a:defRPr sz="2800" b="1">
                <a:solidFill>
                  <a:srgbClr val="041E42"/>
                </a:solidFill>
              </a:defRPr>
            </a:lvl3pPr>
            <a:lvl4pPr>
              <a:defRPr b="1">
                <a:solidFill>
                  <a:srgbClr val="041E42"/>
                </a:solidFill>
              </a:defRPr>
            </a:lvl4pPr>
            <a:lvl5pPr>
              <a:defRPr b="1">
                <a:solidFill>
                  <a:srgbClr val="041E4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4BDFA03C-07BC-B908-3915-85F552A87FB0}"/>
              </a:ext>
            </a:extLst>
          </p:cNvPr>
          <p:cNvSpPr/>
          <p:nvPr userDrawn="1"/>
        </p:nvSpPr>
        <p:spPr>
          <a:xfrm>
            <a:off x="0" y="874706"/>
            <a:ext cx="2274849" cy="45719"/>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Slide Number Placeholder 9">
            <a:extLst>
              <a:ext uri="{FF2B5EF4-FFF2-40B4-BE49-F238E27FC236}">
                <a16:creationId xmlns:a16="http://schemas.microsoft.com/office/drawing/2014/main" id="{62257E75-29B0-F0F4-B039-9ED2DB755AC0}"/>
              </a:ext>
            </a:extLst>
          </p:cNvPr>
          <p:cNvSpPr>
            <a:spLocks noGrp="1"/>
          </p:cNvSpPr>
          <p:nvPr>
            <p:ph type="sldNum" sz="quarter" idx="10"/>
          </p:nvPr>
        </p:nvSpPr>
        <p:spPr/>
        <p:txBody>
          <a:bodyPr/>
          <a:lstStyle/>
          <a:p>
            <a:fld id="{10FB89A8-C1B1-B148-B015-6A7FF39E0D93}"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3CF9940D-15D4-2E51-1B69-3BD7ED504F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89" y="6111195"/>
            <a:ext cx="889054" cy="746805"/>
          </a:xfrm>
          <a:prstGeom prst="rect">
            <a:avLst/>
          </a:prstGeom>
        </p:spPr>
      </p:pic>
    </p:spTree>
    <p:extLst>
      <p:ext uri="{BB962C8B-B14F-4D97-AF65-F5344CB8AC3E}">
        <p14:creationId xmlns:p14="http://schemas.microsoft.com/office/powerpoint/2010/main" val="179137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p:bg>
      <p:bgPr>
        <a:solidFill>
          <a:schemeClr val="bg1"/>
        </a:solidFill>
        <a:effectLst/>
      </p:bgPr>
    </p:bg>
    <p:spTree>
      <p:nvGrpSpPr>
        <p:cNvPr id="1" name=""/>
        <p:cNvGrpSpPr/>
        <p:nvPr/>
      </p:nvGrpSpPr>
      <p:grpSpPr>
        <a:xfrm>
          <a:off x="0" y="0"/>
          <a:ext cx="0" cy="0"/>
          <a:chOff x="0" y="0"/>
          <a:chExt cx="0" cy="0"/>
        </a:xfrm>
      </p:grpSpPr>
      <p:sp useBgFill="1">
        <p:nvSpPr>
          <p:cNvPr id="9" name="Picture Placeholder 8">
            <a:extLst>
              <a:ext uri="{FF2B5EF4-FFF2-40B4-BE49-F238E27FC236}">
                <a16:creationId xmlns:a16="http://schemas.microsoft.com/office/drawing/2014/main" id="{55CF027E-9F30-AA8C-A4D7-5F8A4AD8830D}"/>
              </a:ext>
            </a:extLst>
          </p:cNvPr>
          <p:cNvSpPr>
            <a:spLocks noGrp="1"/>
          </p:cNvSpPr>
          <p:nvPr>
            <p:ph type="pic" sz="quarter" idx="12" hasCustomPrompt="1"/>
          </p:nvPr>
        </p:nvSpPr>
        <p:spPr>
          <a:xfrm>
            <a:off x="5705604" y="0"/>
            <a:ext cx="6486395" cy="6858000"/>
          </a:xfrm>
        </p:spPr>
        <p:txBody>
          <a:bodyPr/>
          <a:lstStyle>
            <a:lvl1pPr marL="0" indent="0" algn="r">
              <a:buNone/>
              <a:defRPr>
                <a:solidFill>
                  <a:srgbClr val="041E42"/>
                </a:solidFill>
              </a:defRPr>
            </a:lvl1pPr>
          </a:lstStyle>
          <a:p>
            <a:r>
              <a:rPr lang="en-US" dirty="0"/>
              <a:t>Click on Icon </a:t>
            </a:r>
            <a:br>
              <a:rPr lang="en-US" dirty="0"/>
            </a:br>
            <a:r>
              <a:rPr lang="en-US" dirty="0"/>
              <a:t>to insert </a:t>
            </a:r>
            <a:br>
              <a:rPr lang="en-US" dirty="0"/>
            </a:br>
            <a:r>
              <a:rPr lang="en-US" dirty="0"/>
              <a:t>background image</a:t>
            </a:r>
          </a:p>
        </p:txBody>
      </p:sp>
      <p:sp>
        <p:nvSpPr>
          <p:cNvPr id="4" name="Rectangle 3">
            <a:extLst>
              <a:ext uri="{FF2B5EF4-FFF2-40B4-BE49-F238E27FC236}">
                <a16:creationId xmlns:a16="http://schemas.microsoft.com/office/drawing/2014/main" id="{85CA80C0-EADF-CAC0-DCD3-BE7448103CB7}"/>
              </a:ext>
            </a:extLst>
          </p:cNvPr>
          <p:cNvSpPr/>
          <p:nvPr userDrawn="1"/>
        </p:nvSpPr>
        <p:spPr>
          <a:xfrm rot="10800000">
            <a:off x="-3" y="-2"/>
            <a:ext cx="5705608"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6F7B5106-6F07-4741-9470-817EF8B6C4B6}"/>
              </a:ext>
            </a:extLst>
          </p:cNvPr>
          <p:cNvSpPr>
            <a:spLocks noGrp="1"/>
          </p:cNvSpPr>
          <p:nvPr>
            <p:ph type="title" hasCustomPrompt="1"/>
          </p:nvPr>
        </p:nvSpPr>
        <p:spPr>
          <a:xfrm>
            <a:off x="276189" y="327993"/>
            <a:ext cx="4965953" cy="400109"/>
          </a:xfrm>
        </p:spPr>
        <p:txBody>
          <a:bodyPr/>
          <a:lstStyle/>
          <a:p>
            <a:r>
              <a:rPr lang="en-US" dirty="0"/>
              <a:t>CLICK TO EDIT TITLE</a:t>
            </a:r>
          </a:p>
        </p:txBody>
      </p:sp>
      <p:sp>
        <p:nvSpPr>
          <p:cNvPr id="8" name="Rectangle 7">
            <a:extLst>
              <a:ext uri="{FF2B5EF4-FFF2-40B4-BE49-F238E27FC236}">
                <a16:creationId xmlns:a16="http://schemas.microsoft.com/office/drawing/2014/main" id="{4BDFA03C-07BC-B908-3915-85F552A87FB0}"/>
              </a:ext>
            </a:extLst>
          </p:cNvPr>
          <p:cNvSpPr/>
          <p:nvPr userDrawn="1"/>
        </p:nvSpPr>
        <p:spPr>
          <a:xfrm>
            <a:off x="0" y="874706"/>
            <a:ext cx="2274849" cy="45719"/>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Slide Number Placeholder 9">
            <a:extLst>
              <a:ext uri="{FF2B5EF4-FFF2-40B4-BE49-F238E27FC236}">
                <a16:creationId xmlns:a16="http://schemas.microsoft.com/office/drawing/2014/main" id="{62257E75-29B0-F0F4-B039-9ED2DB755AC0}"/>
              </a:ext>
            </a:extLst>
          </p:cNvPr>
          <p:cNvSpPr>
            <a:spLocks noGrp="1"/>
          </p:cNvSpPr>
          <p:nvPr>
            <p:ph type="sldNum" sz="quarter" idx="10"/>
          </p:nvPr>
        </p:nvSpPr>
        <p:spPr/>
        <p:txBody>
          <a:bodyPr/>
          <a:lstStyle/>
          <a:p>
            <a:fld id="{10FB89A8-C1B1-B148-B015-6A7FF39E0D93}" type="slidenum">
              <a:rPr lang="en-US" smtClean="0"/>
              <a:pPr/>
              <a:t>‹#›</a:t>
            </a:fld>
            <a:endParaRPr lang="en-US" dirty="0"/>
          </a:p>
        </p:txBody>
      </p:sp>
      <p:pic>
        <p:nvPicPr>
          <p:cNvPr id="11" name="Picture 10" descr="Logo&#10;&#10;Description automatically generated">
            <a:extLst>
              <a:ext uri="{FF2B5EF4-FFF2-40B4-BE49-F238E27FC236}">
                <a16:creationId xmlns:a16="http://schemas.microsoft.com/office/drawing/2014/main" id="{3ACE5E74-EEE9-5141-B3F9-037CBA19C2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89" y="6111195"/>
            <a:ext cx="889054" cy="746805"/>
          </a:xfrm>
          <a:prstGeom prst="rect">
            <a:avLst/>
          </a:prstGeom>
        </p:spPr>
      </p:pic>
      <p:sp>
        <p:nvSpPr>
          <p:cNvPr id="6" name="Text Placeholder 5">
            <a:extLst>
              <a:ext uri="{FF2B5EF4-FFF2-40B4-BE49-F238E27FC236}">
                <a16:creationId xmlns:a16="http://schemas.microsoft.com/office/drawing/2014/main" id="{27B28954-7322-2D6E-5FAC-45F6D01BD2FC}"/>
              </a:ext>
            </a:extLst>
          </p:cNvPr>
          <p:cNvSpPr>
            <a:spLocks noGrp="1"/>
          </p:cNvSpPr>
          <p:nvPr>
            <p:ph type="body" sz="quarter" idx="11"/>
          </p:nvPr>
        </p:nvSpPr>
        <p:spPr>
          <a:xfrm>
            <a:off x="276189" y="1415440"/>
            <a:ext cx="4965953" cy="4271375"/>
          </a:xfrm>
        </p:spPr>
        <p:txBody>
          <a:bodyPr/>
          <a:lstStyle>
            <a:lvl1pPr>
              <a:defRPr sz="4000" b="1"/>
            </a:lvl1pPr>
            <a:lvl2pPr>
              <a:defRPr sz="3200" b="1"/>
            </a:lvl2pPr>
            <a:lvl3pPr>
              <a:defRPr sz="2800"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837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portraits">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2C8A19-A34C-D253-34AF-0B3F324E70E6}"/>
              </a:ext>
            </a:extLst>
          </p:cNvPr>
          <p:cNvSpPr/>
          <p:nvPr userDrawn="1"/>
        </p:nvSpPr>
        <p:spPr>
          <a:xfrm rot="10800000">
            <a:off x="-3" y="5280660"/>
            <a:ext cx="12192001" cy="1577340"/>
          </a:xfrm>
          <a:prstGeom prst="rect">
            <a:avLst/>
          </a:prstGeom>
          <a:solidFill>
            <a:srgbClr val="03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6F7B5106-6F07-4741-9470-817EF8B6C4B6}"/>
              </a:ext>
            </a:extLst>
          </p:cNvPr>
          <p:cNvSpPr>
            <a:spLocks noGrp="1"/>
          </p:cNvSpPr>
          <p:nvPr>
            <p:ph type="title" hasCustomPrompt="1"/>
          </p:nvPr>
        </p:nvSpPr>
        <p:spPr>
          <a:xfrm>
            <a:off x="276189" y="5562600"/>
            <a:ext cx="4958751" cy="810721"/>
          </a:xfrm>
        </p:spPr>
        <p:txBody>
          <a:bodyPr anchor="b" anchorCtr="0"/>
          <a:lstStyle/>
          <a:p>
            <a:r>
              <a:rPr lang="en-US" dirty="0"/>
              <a:t>NAME</a:t>
            </a:r>
            <a:br>
              <a:rPr lang="en-US" dirty="0"/>
            </a:br>
            <a:r>
              <a:rPr lang="en-US" dirty="0"/>
              <a:t>TITLE</a:t>
            </a:r>
          </a:p>
        </p:txBody>
      </p:sp>
      <p:sp>
        <p:nvSpPr>
          <p:cNvPr id="8" name="Rectangle 7">
            <a:extLst>
              <a:ext uri="{FF2B5EF4-FFF2-40B4-BE49-F238E27FC236}">
                <a16:creationId xmlns:a16="http://schemas.microsoft.com/office/drawing/2014/main" id="{4BDFA03C-07BC-B908-3915-85F552A87FB0}"/>
              </a:ext>
            </a:extLst>
          </p:cNvPr>
          <p:cNvSpPr/>
          <p:nvPr userDrawn="1"/>
        </p:nvSpPr>
        <p:spPr>
          <a:xfrm>
            <a:off x="0" y="6519925"/>
            <a:ext cx="2274849" cy="45719"/>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Slide Number Placeholder 9">
            <a:extLst>
              <a:ext uri="{FF2B5EF4-FFF2-40B4-BE49-F238E27FC236}">
                <a16:creationId xmlns:a16="http://schemas.microsoft.com/office/drawing/2014/main" id="{62257E75-29B0-F0F4-B039-9ED2DB755AC0}"/>
              </a:ext>
            </a:extLst>
          </p:cNvPr>
          <p:cNvSpPr>
            <a:spLocks noGrp="1"/>
          </p:cNvSpPr>
          <p:nvPr>
            <p:ph type="sldNum" sz="quarter" idx="10"/>
          </p:nvPr>
        </p:nvSpPr>
        <p:spPr/>
        <p:txBody>
          <a:bodyPr/>
          <a:lstStyle/>
          <a:p>
            <a:fld id="{10FB89A8-C1B1-B148-B015-6A7FF39E0D93}" type="slidenum">
              <a:rPr lang="en-US" smtClean="0"/>
              <a:pPr/>
              <a:t>‹#›</a:t>
            </a:fld>
            <a:endParaRPr lang="en-US" dirty="0"/>
          </a:p>
        </p:txBody>
      </p:sp>
      <p:sp>
        <p:nvSpPr>
          <p:cNvPr id="11" name="Picture Placeholder 10">
            <a:extLst>
              <a:ext uri="{FF2B5EF4-FFF2-40B4-BE49-F238E27FC236}">
                <a16:creationId xmlns:a16="http://schemas.microsoft.com/office/drawing/2014/main" id="{752DE97F-01B1-B57E-E826-F97739B206BF}"/>
              </a:ext>
            </a:extLst>
          </p:cNvPr>
          <p:cNvSpPr>
            <a:spLocks noGrp="1"/>
          </p:cNvSpPr>
          <p:nvPr>
            <p:ph type="pic" sz="quarter" idx="11"/>
          </p:nvPr>
        </p:nvSpPr>
        <p:spPr>
          <a:xfrm>
            <a:off x="0" y="0"/>
            <a:ext cx="6096000" cy="5280025"/>
          </a:xfrm>
        </p:spPr>
        <p:txBody>
          <a:bodyPr/>
          <a:lstStyle/>
          <a:p>
            <a:endParaRPr lang="en-US"/>
          </a:p>
        </p:txBody>
      </p:sp>
      <p:sp>
        <p:nvSpPr>
          <p:cNvPr id="14" name="Picture Placeholder 13">
            <a:extLst>
              <a:ext uri="{FF2B5EF4-FFF2-40B4-BE49-F238E27FC236}">
                <a16:creationId xmlns:a16="http://schemas.microsoft.com/office/drawing/2014/main" id="{1E65A0A2-2CB4-A654-0D60-5F5E7B2A2E27}"/>
              </a:ext>
            </a:extLst>
          </p:cNvPr>
          <p:cNvSpPr>
            <a:spLocks noGrp="1"/>
          </p:cNvSpPr>
          <p:nvPr>
            <p:ph type="pic" sz="quarter" idx="12"/>
          </p:nvPr>
        </p:nvSpPr>
        <p:spPr>
          <a:xfrm>
            <a:off x="6096000" y="0"/>
            <a:ext cx="6096000" cy="5280025"/>
          </a:xfrm>
        </p:spPr>
        <p:txBody>
          <a:bodyPr/>
          <a:lstStyle/>
          <a:p>
            <a:endParaRPr lang="en-US"/>
          </a:p>
        </p:txBody>
      </p:sp>
      <p:sp>
        <p:nvSpPr>
          <p:cNvPr id="24" name="Text Placeholder 23">
            <a:extLst>
              <a:ext uri="{FF2B5EF4-FFF2-40B4-BE49-F238E27FC236}">
                <a16:creationId xmlns:a16="http://schemas.microsoft.com/office/drawing/2014/main" id="{311E9EF1-B217-2B3E-EE51-0192BFE7B6F9}"/>
              </a:ext>
            </a:extLst>
          </p:cNvPr>
          <p:cNvSpPr>
            <a:spLocks noGrp="1"/>
          </p:cNvSpPr>
          <p:nvPr>
            <p:ph type="body" sz="quarter" idx="13" hasCustomPrompt="1"/>
          </p:nvPr>
        </p:nvSpPr>
        <p:spPr>
          <a:xfrm>
            <a:off x="6362700" y="5562284"/>
            <a:ext cx="4860925" cy="810721"/>
          </a:xfrm>
        </p:spPr>
        <p:txBody>
          <a:bodyPr anchor="b" anchorCtr="0">
            <a:normAutofit/>
          </a:bodyPr>
          <a:lstStyle>
            <a:lvl1pPr marL="0" indent="0">
              <a:lnSpc>
                <a:spcPct val="100000"/>
              </a:lnSpc>
              <a:spcBef>
                <a:spcPts val="0"/>
              </a:spcBef>
              <a:buNone/>
              <a:defRPr sz="2000" spc="3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NAME</a:t>
            </a:r>
          </a:p>
          <a:p>
            <a:pPr lvl="0"/>
            <a:r>
              <a:rPr lang="en-US" dirty="0"/>
              <a:t>TITLE</a:t>
            </a:r>
          </a:p>
        </p:txBody>
      </p:sp>
    </p:spTree>
    <p:extLst>
      <p:ext uri="{BB962C8B-B14F-4D97-AF65-F5344CB8AC3E}">
        <p14:creationId xmlns:p14="http://schemas.microsoft.com/office/powerpoint/2010/main" val="123925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E7374A-E461-094A-8A76-0E24986CD96C}"/>
              </a:ext>
            </a:extLst>
          </p:cNvPr>
          <p:cNvSpPr>
            <a:spLocks noGrp="1"/>
          </p:cNvSpPr>
          <p:nvPr>
            <p:ph type="body" idx="1" hasCustomPrompt="1"/>
          </p:nvPr>
        </p:nvSpPr>
        <p:spPr>
          <a:xfrm>
            <a:off x="276189" y="3867948"/>
            <a:ext cx="9199750" cy="1500187"/>
          </a:xfrm>
        </p:spPr>
        <p:txBody>
          <a:bodyPr/>
          <a:lstStyle>
            <a:lvl1pPr marL="0" indent="0">
              <a:buNone/>
              <a:defRPr sz="2400"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SUBTITLE</a:t>
            </a:r>
          </a:p>
        </p:txBody>
      </p:sp>
      <p:sp>
        <p:nvSpPr>
          <p:cNvPr id="6" name="Title 5">
            <a:extLst>
              <a:ext uri="{FF2B5EF4-FFF2-40B4-BE49-F238E27FC236}">
                <a16:creationId xmlns:a16="http://schemas.microsoft.com/office/drawing/2014/main" id="{E7055FD7-1EE3-9165-8C2A-581F8DCF95A5}"/>
              </a:ext>
            </a:extLst>
          </p:cNvPr>
          <p:cNvSpPr>
            <a:spLocks noGrp="1"/>
          </p:cNvSpPr>
          <p:nvPr>
            <p:ph type="title" hasCustomPrompt="1"/>
          </p:nvPr>
        </p:nvSpPr>
        <p:spPr>
          <a:xfrm>
            <a:off x="276190" y="1027135"/>
            <a:ext cx="9199750" cy="2467628"/>
          </a:xfrm>
        </p:spPr>
        <p:txBody>
          <a:bodyPr anchor="b" anchorCtr="0">
            <a:noAutofit/>
          </a:bodyPr>
          <a:lstStyle>
            <a:lvl1pPr>
              <a:defRPr sz="6000" spc="0"/>
            </a:lvl1pPr>
          </a:lstStyle>
          <a:p>
            <a:r>
              <a:rPr lang="en-US" dirty="0"/>
              <a:t>CLICK TO EDIT TITLE</a:t>
            </a:r>
          </a:p>
        </p:txBody>
      </p:sp>
      <p:sp>
        <p:nvSpPr>
          <p:cNvPr id="8" name="Slide Number Placeholder 7">
            <a:extLst>
              <a:ext uri="{FF2B5EF4-FFF2-40B4-BE49-F238E27FC236}">
                <a16:creationId xmlns:a16="http://schemas.microsoft.com/office/drawing/2014/main" id="{2B536B59-C3FB-9DA7-70CD-EBF697449421}"/>
              </a:ext>
            </a:extLst>
          </p:cNvPr>
          <p:cNvSpPr>
            <a:spLocks noGrp="1"/>
          </p:cNvSpPr>
          <p:nvPr>
            <p:ph type="sldNum" sz="quarter" idx="10"/>
          </p:nvPr>
        </p:nvSpPr>
        <p:spPr/>
        <p:txBody>
          <a:bodyPr/>
          <a:lstStyle/>
          <a:p>
            <a:fld id="{10FB89A8-C1B1-B148-B015-6A7FF39E0D93}" type="slidenum">
              <a:rPr lang="en-US" smtClean="0"/>
              <a:pPr/>
              <a:t>‹#›</a:t>
            </a:fld>
            <a:endParaRPr lang="en-US" dirty="0"/>
          </a:p>
        </p:txBody>
      </p:sp>
      <p:pic>
        <p:nvPicPr>
          <p:cNvPr id="9" name="Picture 8" descr="Logo&#10;&#10;Description automatically generated">
            <a:extLst>
              <a:ext uri="{FF2B5EF4-FFF2-40B4-BE49-F238E27FC236}">
                <a16:creationId xmlns:a16="http://schemas.microsoft.com/office/drawing/2014/main" id="{E5B72759-A474-7627-C0BB-515171936E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89" y="6111195"/>
            <a:ext cx="889054" cy="746805"/>
          </a:xfrm>
          <a:prstGeom prst="rect">
            <a:avLst/>
          </a:prstGeom>
        </p:spPr>
      </p:pic>
      <p:sp>
        <p:nvSpPr>
          <p:cNvPr id="14" name="Rectangle 13">
            <a:extLst>
              <a:ext uri="{FF2B5EF4-FFF2-40B4-BE49-F238E27FC236}">
                <a16:creationId xmlns:a16="http://schemas.microsoft.com/office/drawing/2014/main" id="{A1F02851-460E-FA98-B9B5-09742B0F1CC7}"/>
              </a:ext>
            </a:extLst>
          </p:cNvPr>
          <p:cNvSpPr/>
          <p:nvPr userDrawn="1"/>
        </p:nvSpPr>
        <p:spPr>
          <a:xfrm>
            <a:off x="0" y="3605380"/>
            <a:ext cx="2274849" cy="45719"/>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602490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7EF1A-CDE6-EC41-8834-BE41930DFC2A}"/>
              </a:ext>
            </a:extLst>
          </p:cNvPr>
          <p:cNvSpPr>
            <a:spLocks noGrp="1"/>
          </p:cNvSpPr>
          <p:nvPr>
            <p:ph type="title"/>
          </p:nvPr>
        </p:nvSpPr>
        <p:spPr>
          <a:xfrm>
            <a:off x="276189" y="327993"/>
            <a:ext cx="11077611" cy="4001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602684C-E633-224B-9483-BE77BAF3EE7B}"/>
              </a:ext>
            </a:extLst>
          </p:cNvPr>
          <p:cNvSpPr>
            <a:spLocks noGrp="1"/>
          </p:cNvSpPr>
          <p:nvPr>
            <p:ph type="body" idx="1"/>
          </p:nvPr>
        </p:nvSpPr>
        <p:spPr>
          <a:xfrm>
            <a:off x="276189" y="1415441"/>
            <a:ext cx="11077611" cy="47615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6B465035-87B1-39D8-404C-F7B8177CBB2D}"/>
              </a:ext>
            </a:extLst>
          </p:cNvPr>
          <p:cNvSpPr>
            <a:spLocks noGrp="1"/>
          </p:cNvSpPr>
          <p:nvPr>
            <p:ph type="sldNum" sz="quarter" idx="4"/>
          </p:nvPr>
        </p:nvSpPr>
        <p:spPr>
          <a:xfrm>
            <a:off x="11580018" y="6222207"/>
            <a:ext cx="431006" cy="427831"/>
          </a:xfrm>
          <a:prstGeom prst="rect">
            <a:avLst/>
          </a:prstGeom>
          <a:solidFill>
            <a:schemeClr val="accent2"/>
          </a:solidFill>
        </p:spPr>
        <p:txBody>
          <a:bodyPr anchor="ctr" anchorCtr="1"/>
          <a:lstStyle>
            <a:lvl1pPr algn="ctr">
              <a:defRPr sz="1200" b="1">
                <a:solidFill>
                  <a:schemeClr val="bg1"/>
                </a:solidFill>
                <a:latin typeface="Arial" panose="020B0604020202020204" pitchFamily="34" charset="0"/>
                <a:cs typeface="Arial" panose="020B0604020202020204" pitchFamily="34" charset="0"/>
              </a:defRPr>
            </a:lvl1pPr>
          </a:lstStyle>
          <a:p>
            <a:fld id="{10FB89A8-C1B1-B148-B015-6A7FF39E0D93}" type="slidenum">
              <a:rPr lang="en-US" smtClean="0"/>
              <a:pPr/>
              <a:t>‹#›</a:t>
            </a:fld>
            <a:endParaRPr lang="en-US" dirty="0"/>
          </a:p>
        </p:txBody>
      </p:sp>
    </p:spTree>
    <p:extLst>
      <p:ext uri="{BB962C8B-B14F-4D97-AF65-F5344CB8AC3E}">
        <p14:creationId xmlns:p14="http://schemas.microsoft.com/office/powerpoint/2010/main" val="382915130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60" r:id="rId5"/>
    <p:sldLayoutId id="2147483662" r:id="rId6"/>
    <p:sldLayoutId id="2147483661" r:id="rId7"/>
    <p:sldLayoutId id="2147483665" r:id="rId8"/>
    <p:sldLayoutId id="2147483651" r:id="rId9"/>
    <p:sldLayoutId id="2147483655" r:id="rId10"/>
    <p:sldLayoutId id="2147483666" r:id="rId11"/>
  </p:sldLayoutIdLst>
  <p:hf hdr="0" ftr="0" dt="0"/>
  <p:txStyles>
    <p:titleStyle>
      <a:lvl1pPr algn="l" defTabSz="914400" rtl="0" eaLnBrk="1" latinLnBrk="0" hangingPunct="1">
        <a:lnSpc>
          <a:spcPct val="90000"/>
        </a:lnSpc>
        <a:spcBef>
          <a:spcPct val="0"/>
        </a:spcBef>
        <a:buNone/>
        <a:defRPr sz="2000" b="1" kern="1200" spc="3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b="1" i="0" kern="120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a:solidFill>
            <a:schemeClr val="bg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i="0" kern="1200">
          <a:solidFill>
            <a:schemeClr val="bg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FCA9C98-D439-F642-A353-1E534465B25E}"/>
              </a:ext>
            </a:extLst>
          </p:cNvPr>
          <p:cNvSpPr txBox="1">
            <a:spLocks/>
          </p:cNvSpPr>
          <p:nvPr/>
        </p:nvSpPr>
        <p:spPr>
          <a:xfrm>
            <a:off x="2487026" y="4212993"/>
            <a:ext cx="9580528" cy="75493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latin typeface="Bahnschrift SemiBold Condensed" panose="020B0502040204020203" pitchFamily="34" charset="0"/>
              </a:rPr>
              <a:t>2025 STAFF PERFORMANCE EVALUATION TRAINING</a:t>
            </a:r>
          </a:p>
        </p:txBody>
      </p:sp>
      <p:pic>
        <p:nvPicPr>
          <p:cNvPr id="2" name="Picture 1" descr="A close-up of a black background&#10;&#10;Description automatically generated">
            <a:extLst>
              <a:ext uri="{FF2B5EF4-FFF2-40B4-BE49-F238E27FC236}">
                <a16:creationId xmlns:a16="http://schemas.microsoft.com/office/drawing/2014/main" id="{29E28C40-75A3-F3A4-BBAE-F74E4135D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97" y="2015736"/>
            <a:ext cx="6428144" cy="1655762"/>
          </a:xfrm>
          <a:prstGeom prst="rect">
            <a:avLst/>
          </a:prstGeom>
        </p:spPr>
      </p:pic>
    </p:spTree>
    <p:extLst>
      <p:ext uri="{BB962C8B-B14F-4D97-AF65-F5344CB8AC3E}">
        <p14:creationId xmlns:p14="http://schemas.microsoft.com/office/powerpoint/2010/main" val="3879398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DAF107-7D55-8AFF-B949-3AA7057F070E}"/>
            </a:ext>
          </a:extLst>
        </p:cNvPr>
        <p:cNvGrpSpPr/>
        <p:nvPr/>
      </p:nvGrpSpPr>
      <p:grpSpPr>
        <a:xfrm>
          <a:off x="0" y="0"/>
          <a:ext cx="0" cy="0"/>
          <a:chOff x="0" y="0"/>
          <a:chExt cx="0" cy="0"/>
        </a:xfrm>
      </p:grpSpPr>
      <p:sp useBgFill="1">
        <p:nvSpPr>
          <p:cNvPr id="205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BC5A97A-F2D3-4FAE-C44B-65EC038B3D6D}"/>
              </a:ext>
            </a:extLst>
          </p:cNvPr>
          <p:cNvSpPr>
            <a:spLocks noGrp="1"/>
          </p:cNvSpPr>
          <p:nvPr>
            <p:ph type="sldNum" sz="quarter" idx="10"/>
          </p:nvPr>
        </p:nvSpPr>
        <p:spPr>
          <a:xfrm>
            <a:off x="10167869" y="6356350"/>
            <a:ext cx="1768425" cy="365125"/>
          </a:xfrm>
        </p:spPr>
        <p:txBody>
          <a:bodyPr>
            <a:normAutofit/>
          </a:bodyPr>
          <a:lstStyle/>
          <a:p>
            <a:pPr>
              <a:spcAft>
                <a:spcPts val="600"/>
              </a:spcAft>
            </a:pPr>
            <a:fld id="{10FB89A8-C1B1-B148-B015-6A7FF39E0D93}" type="slidenum">
              <a:rPr lang="en-US" smtClean="0">
                <a:solidFill>
                  <a:srgbClr val="FFFFFF"/>
                </a:solidFill>
              </a:rPr>
              <a:pPr>
                <a:spcAft>
                  <a:spcPts val="600"/>
                </a:spcAft>
              </a:pPr>
              <a:t>10</a:t>
            </a:fld>
            <a:endParaRPr lang="en-US">
              <a:solidFill>
                <a:srgbClr val="FFFFFF"/>
              </a:solidFill>
            </a:endParaRPr>
          </a:p>
        </p:txBody>
      </p:sp>
      <p:grpSp>
        <p:nvGrpSpPr>
          <p:cNvPr id="9" name="Group 8">
            <a:extLst>
              <a:ext uri="{FF2B5EF4-FFF2-40B4-BE49-F238E27FC236}">
                <a16:creationId xmlns:a16="http://schemas.microsoft.com/office/drawing/2014/main" id="{F2EAC571-9929-5A78-F236-A483C002A201}"/>
              </a:ext>
            </a:extLst>
          </p:cNvPr>
          <p:cNvGrpSpPr/>
          <p:nvPr/>
        </p:nvGrpSpPr>
        <p:grpSpPr>
          <a:xfrm>
            <a:off x="2718910" y="144313"/>
            <a:ext cx="6607103" cy="6412068"/>
            <a:chOff x="2718910" y="144313"/>
            <a:chExt cx="6607103" cy="6412068"/>
          </a:xfrm>
        </p:grpSpPr>
        <p:sp>
          <p:nvSpPr>
            <p:cNvPr id="10" name="Text Box 2">
              <a:extLst>
                <a:ext uri="{FF2B5EF4-FFF2-40B4-BE49-F238E27FC236}">
                  <a16:creationId xmlns:a16="http://schemas.microsoft.com/office/drawing/2014/main" id="{8A8E9BAE-2D6D-7D3E-8180-915A1481E3DC}"/>
                </a:ext>
              </a:extLst>
            </p:cNvPr>
            <p:cNvSpPr txBox="1">
              <a:spLocks noChangeArrowheads="1"/>
            </p:cNvSpPr>
            <p:nvPr/>
          </p:nvSpPr>
          <p:spPr bwMode="auto">
            <a:xfrm>
              <a:off x="3734318" y="144313"/>
              <a:ext cx="4356735" cy="304338"/>
            </a:xfrm>
            <a:prstGeom prst="rect">
              <a:avLst/>
            </a:prstGeom>
            <a:solidFill>
              <a:srgbClr val="FFFFFF"/>
            </a:solidFill>
            <a:ln w="28575">
              <a:solidFill>
                <a:schemeClr val="accent1">
                  <a:lumMod val="90000"/>
                  <a:lumOff val="10000"/>
                </a:schemeClr>
              </a:solidFill>
              <a:miter lim="800000"/>
              <a:headEnd/>
              <a:tailEnd/>
            </a:ln>
          </p:spPr>
          <p:txBody>
            <a:bodyPr rot="0" vert="horz" wrap="square" lIns="91440" tIns="45720" rIns="91440" bIns="45720" anchor="ctr" anchorCtr="0">
              <a:noAutofit/>
            </a:bodyPr>
            <a:lstStyle/>
            <a:p>
              <a:pPr marL="0" marR="0" algn="ctr">
                <a:lnSpc>
                  <a:spcPct val="107000"/>
                </a:lnSpc>
                <a:spcBef>
                  <a:spcPts val="0"/>
                </a:spcBef>
                <a:spcAft>
                  <a:spcPts val="800"/>
                </a:spcAft>
              </a:pPr>
              <a:r>
                <a:rPr lang="en-US" sz="1600" spc="100" dirty="0">
                  <a:solidFill>
                    <a:srgbClr val="1F3864"/>
                  </a:solidFill>
                  <a:effectLst/>
                  <a:latin typeface="Bahnschrift SemiBold Condensed" panose="020B0502040204020203" pitchFamily="34" charset="0"/>
                  <a:ea typeface="Calibri" panose="020F0502020204030204" pitchFamily="34" charset="0"/>
                  <a:cs typeface="Times New Roman" panose="02020603050405020304" pitchFamily="18" charset="0"/>
                </a:rPr>
                <a:t>E-PERFORMANCE – 2025 EVALUATION STEPS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4">
              <a:extLst>
                <a:ext uri="{FF2B5EF4-FFF2-40B4-BE49-F238E27FC236}">
                  <a16:creationId xmlns:a16="http://schemas.microsoft.com/office/drawing/2014/main" id="{57003386-7677-D376-48A2-1C5DA5B70F65}"/>
                </a:ext>
              </a:extLst>
            </p:cNvPr>
            <p:cNvSpPr txBox="1"/>
            <p:nvPr/>
          </p:nvSpPr>
          <p:spPr>
            <a:xfrm>
              <a:off x="2721719" y="670100"/>
              <a:ext cx="3122295" cy="403225"/>
            </a:xfrm>
            <a:prstGeom prst="rect">
              <a:avLst/>
            </a:prstGeom>
            <a:solidFill>
              <a:schemeClr val="accent2"/>
            </a:solidFill>
            <a:ln w="28575">
              <a:solidFill>
                <a:schemeClr val="accent2">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b="1" dirty="0">
                  <a:solidFill>
                    <a:srgbClr val="FFFFFF"/>
                  </a:solidFill>
                  <a:effectLst/>
                  <a:latin typeface="+mj-lt"/>
                  <a:ea typeface="Calibri" panose="020F0502020204030204" pitchFamily="34" charset="0"/>
                  <a:cs typeface="Times New Roman" panose="02020603050405020304" pitchFamily="18" charset="0"/>
                </a:rPr>
                <a:t>Step 1: Manager Accesses PeopleSoft</a:t>
              </a:r>
              <a:endParaRPr lang="en-US" sz="10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mj-lt"/>
                  <a:ea typeface="Calibri" panose="020F0502020204030204" pitchFamily="34" charset="0"/>
                  <a:cs typeface="Times New Roman" panose="02020603050405020304" pitchFamily="18" charset="0"/>
                </a:rPr>
                <a:t> </a:t>
              </a:r>
            </a:p>
          </p:txBody>
        </p:sp>
        <p:sp>
          <p:nvSpPr>
            <p:cNvPr id="12" name="Text Box 2">
              <a:extLst>
                <a:ext uri="{FF2B5EF4-FFF2-40B4-BE49-F238E27FC236}">
                  <a16:creationId xmlns:a16="http://schemas.microsoft.com/office/drawing/2014/main" id="{49699F35-F6D3-47FE-1677-F73F983920E6}"/>
                </a:ext>
              </a:extLst>
            </p:cNvPr>
            <p:cNvSpPr txBox="1">
              <a:spLocks noChangeArrowheads="1"/>
            </p:cNvSpPr>
            <p:nvPr/>
          </p:nvSpPr>
          <p:spPr bwMode="auto">
            <a:xfrm>
              <a:off x="6020953" y="678381"/>
              <a:ext cx="3303902" cy="273513"/>
            </a:xfrm>
            <a:prstGeom prst="rect">
              <a:avLst/>
            </a:prstGeom>
            <a:solidFill>
              <a:srgbClr val="FFFFFF"/>
            </a:solidFill>
            <a:ln w="9525">
              <a:solidFill>
                <a:schemeClr val="accent2">
                  <a:lumMod val="40000"/>
                  <a:lumOff val="60000"/>
                </a:schemeClr>
              </a:solidFill>
              <a:miter lim="800000"/>
              <a:headEnd/>
              <a:tailEnd/>
            </a:ln>
          </p:spPr>
          <p:txBody>
            <a:bodyPr rot="0" vert="horz" wrap="square" lIns="91440" tIns="45720" rIns="91440" bIns="45720" anchor="t" anchorCtr="0">
              <a:noAutofit/>
            </a:bodyPr>
            <a:lstStyle/>
            <a:p>
              <a:pPr marL="342900" marR="0" lvl="0" indent="-342900">
                <a:lnSpc>
                  <a:spcPct val="107000"/>
                </a:lnSpc>
                <a:spcBef>
                  <a:spcPts val="0"/>
                </a:spcBef>
                <a:spcAft>
                  <a:spcPts val="800"/>
                </a:spcAft>
                <a:buFont typeface="Symbol" panose="05050102010706020507" pitchFamily="18" charset="2"/>
                <a:buChar char=""/>
              </a:pPr>
              <a:r>
                <a:rPr lang="en-US" sz="900" dirty="0">
                  <a:effectLst/>
                  <a:ea typeface="Calibri" panose="020F0502020204030204" pitchFamily="34" charset="0"/>
                  <a:cs typeface="Times New Roman" panose="02020603050405020304" pitchFamily="18" charset="0"/>
                </a:rPr>
                <a:t>Utilize </a:t>
              </a:r>
              <a:r>
                <a:rPr lang="en-US" sz="900" b="1" dirty="0">
                  <a:effectLst/>
                  <a:ea typeface="Calibri" panose="020F0502020204030204" pitchFamily="34" charset="0"/>
                  <a:cs typeface="Times New Roman" panose="02020603050405020304" pitchFamily="18" charset="0"/>
                </a:rPr>
                <a:t>‘MANAGER SELF-SERVICE’</a:t>
              </a:r>
              <a:endParaRPr lang="en-US" sz="900" dirty="0">
                <a:effectLst/>
                <a:ea typeface="Calibri" panose="020F0502020204030204" pitchFamily="34" charset="0"/>
                <a:cs typeface="Times New Roman" panose="02020603050405020304" pitchFamily="18" charset="0"/>
              </a:endParaRPr>
            </a:p>
          </p:txBody>
        </p:sp>
        <p:sp>
          <p:nvSpPr>
            <p:cNvPr id="13" name="Text Box 5">
              <a:extLst>
                <a:ext uri="{FF2B5EF4-FFF2-40B4-BE49-F238E27FC236}">
                  <a16:creationId xmlns:a16="http://schemas.microsoft.com/office/drawing/2014/main" id="{E1533677-233A-6142-987C-41BC2D168320}"/>
                </a:ext>
              </a:extLst>
            </p:cNvPr>
            <p:cNvSpPr txBox="1"/>
            <p:nvPr/>
          </p:nvSpPr>
          <p:spPr>
            <a:xfrm>
              <a:off x="2718912" y="1230571"/>
              <a:ext cx="3122295" cy="406400"/>
            </a:xfrm>
            <a:prstGeom prst="rect">
              <a:avLst/>
            </a:prstGeom>
            <a:solidFill>
              <a:schemeClr val="accent2"/>
            </a:solidFill>
            <a:ln w="28575">
              <a:solidFill>
                <a:schemeClr val="accent2">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b="1" dirty="0">
                  <a:solidFill>
                    <a:srgbClr val="FFFFFF"/>
                  </a:solidFill>
                  <a:effectLst/>
                  <a:latin typeface="+mj-lt"/>
                  <a:ea typeface="Calibri" panose="020F0502020204030204" pitchFamily="34" charset="0"/>
                  <a:cs typeface="Times New Roman" panose="02020603050405020304" pitchFamily="18" charset="0"/>
                </a:rPr>
                <a:t>Step 2: Manager Defines Goals</a:t>
              </a:r>
              <a:endParaRPr lang="en-US" sz="1000" dirty="0">
                <a:effectLst/>
                <a:latin typeface="+mj-lt"/>
                <a:ea typeface="Calibri" panose="020F0502020204030204" pitchFamily="34" charset="0"/>
                <a:cs typeface="Times New Roman" panose="02020603050405020304" pitchFamily="18" charset="0"/>
              </a:endParaRPr>
            </a:p>
          </p:txBody>
        </p:sp>
        <p:sp>
          <p:nvSpPr>
            <p:cNvPr id="14" name="Text Box 2">
              <a:extLst>
                <a:ext uri="{FF2B5EF4-FFF2-40B4-BE49-F238E27FC236}">
                  <a16:creationId xmlns:a16="http://schemas.microsoft.com/office/drawing/2014/main" id="{D0E54911-A8C7-CB91-A8E1-8AAF24576DAD}"/>
                </a:ext>
              </a:extLst>
            </p:cNvPr>
            <p:cNvSpPr txBox="1">
              <a:spLocks noChangeArrowheads="1"/>
            </p:cNvSpPr>
            <p:nvPr/>
          </p:nvSpPr>
          <p:spPr bwMode="auto">
            <a:xfrm>
              <a:off x="6020952" y="1118237"/>
              <a:ext cx="3303903" cy="1009015"/>
            </a:xfrm>
            <a:prstGeom prst="rect">
              <a:avLst/>
            </a:prstGeom>
            <a:solidFill>
              <a:srgbClr val="FFFFFF"/>
            </a:solidFill>
            <a:ln w="9525">
              <a:solidFill>
                <a:schemeClr val="accent2">
                  <a:lumMod val="40000"/>
                  <a:lumOff val="60000"/>
                </a:schemeClr>
              </a:solidFill>
              <a:miter lim="800000"/>
              <a:headEnd/>
              <a:tailEnd/>
            </a:ln>
          </p:spPr>
          <p:txBody>
            <a:bodyPr rot="0" vert="horz" wrap="square" lIns="91440" tIns="45720" rIns="91440" bIns="45720"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900" dirty="0">
                  <a:effectLst/>
                  <a:latin typeface="+mj-lt"/>
                  <a:ea typeface="Calibri" panose="020F0502020204030204" pitchFamily="34" charset="0"/>
                  <a:cs typeface="Times New Roman" panose="02020603050405020304" pitchFamily="18" charset="0"/>
                </a:rPr>
                <a:t>This step requires managers to add Goals if they were not added at the beginning of 2025</a:t>
              </a:r>
            </a:p>
            <a:p>
              <a:pPr marL="342900" marR="0" lvl="0" indent="-342900">
                <a:lnSpc>
                  <a:spcPct val="107000"/>
                </a:lnSpc>
                <a:spcBef>
                  <a:spcPts val="0"/>
                </a:spcBef>
                <a:spcAft>
                  <a:spcPts val="0"/>
                </a:spcAft>
                <a:buFont typeface="Symbol" panose="05050102010706020507" pitchFamily="18" charset="2"/>
                <a:buChar char=""/>
              </a:pPr>
              <a:r>
                <a:rPr lang="en-US" sz="900" dirty="0">
                  <a:effectLst/>
                  <a:latin typeface="+mj-lt"/>
                  <a:ea typeface="Calibri" panose="020F0502020204030204" pitchFamily="34" charset="0"/>
                  <a:cs typeface="Times New Roman" panose="02020603050405020304" pitchFamily="18" charset="0"/>
                </a:rPr>
                <a:t>Optional: Update/define Competencies for 20</a:t>
              </a:r>
              <a:r>
                <a:rPr lang="en-US" sz="900" dirty="0">
                  <a:latin typeface="+mj-lt"/>
                  <a:ea typeface="Calibri" panose="020F0502020204030204" pitchFamily="34" charset="0"/>
                  <a:cs typeface="Times New Roman" panose="02020603050405020304" pitchFamily="18" charset="0"/>
                </a:rPr>
                <a:t>25</a:t>
              </a:r>
              <a:r>
                <a:rPr lang="en-US" sz="900" dirty="0">
                  <a:effectLst/>
                  <a:latin typeface="+mj-lt"/>
                  <a:ea typeface="Calibri" panose="020F0502020204030204" pitchFamily="34" charset="0"/>
                  <a:cs typeface="Times New Roman" panose="02020603050405020304" pitchFamily="18" charset="0"/>
                </a:rPr>
                <a:t> Evaluation</a:t>
              </a:r>
            </a:p>
            <a:p>
              <a:pPr marL="342900" marR="0" lvl="0" indent="-342900">
                <a:lnSpc>
                  <a:spcPct val="107000"/>
                </a:lnSpc>
                <a:spcBef>
                  <a:spcPts val="0"/>
                </a:spcBef>
                <a:spcAft>
                  <a:spcPts val="800"/>
                </a:spcAft>
                <a:buFont typeface="Symbol" panose="05050102010706020507" pitchFamily="18" charset="2"/>
                <a:buChar char=""/>
              </a:pPr>
              <a:r>
                <a:rPr lang="en-US" sz="900" b="1" u="sng" dirty="0">
                  <a:effectLst/>
                  <a:latin typeface="+mj-lt"/>
                  <a:ea typeface="Calibri" panose="020F0502020204030204" pitchFamily="34" charset="0"/>
                  <a:cs typeface="Times New Roman" panose="02020603050405020304" pitchFamily="18" charset="0"/>
                </a:rPr>
                <a:t>Submit Goals</a:t>
              </a:r>
              <a:r>
                <a:rPr lang="en-US" sz="900" dirty="0">
                  <a:effectLst/>
                  <a:latin typeface="+mj-lt"/>
                  <a:ea typeface="Calibri" panose="020F0502020204030204" pitchFamily="34" charset="0"/>
                  <a:cs typeface="Times New Roman" panose="02020603050405020304" pitchFamily="18" charset="0"/>
                </a:rPr>
                <a:t> (2025 Goals must be submitted to unlock 2025 evaluation)</a:t>
              </a:r>
            </a:p>
          </p:txBody>
        </p:sp>
        <p:sp>
          <p:nvSpPr>
            <p:cNvPr id="15" name="Text Box 6">
              <a:extLst>
                <a:ext uri="{FF2B5EF4-FFF2-40B4-BE49-F238E27FC236}">
                  <a16:creationId xmlns:a16="http://schemas.microsoft.com/office/drawing/2014/main" id="{378B93FF-AD5A-AA90-D441-8954A1216B58}"/>
                </a:ext>
              </a:extLst>
            </p:cNvPr>
            <p:cNvSpPr txBox="1"/>
            <p:nvPr/>
          </p:nvSpPr>
          <p:spPr>
            <a:xfrm>
              <a:off x="2721719" y="2183039"/>
              <a:ext cx="3122295" cy="384433"/>
            </a:xfrm>
            <a:prstGeom prst="rect">
              <a:avLst/>
            </a:prstGeom>
            <a:solidFill>
              <a:schemeClr val="accent1">
                <a:lumMod val="90000"/>
                <a:lumOff val="10000"/>
              </a:schemeClr>
            </a:solidFill>
            <a:ln w="28575">
              <a:solidFill>
                <a:schemeClr val="accent1">
                  <a:lumMod val="90000"/>
                  <a:lumOff val="1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b="1" dirty="0">
                  <a:solidFill>
                    <a:srgbClr val="FFFFFF"/>
                  </a:solidFill>
                  <a:effectLst/>
                  <a:latin typeface="+mj-lt"/>
                  <a:ea typeface="Calibri" panose="020F0502020204030204" pitchFamily="34" charset="0"/>
                  <a:cs typeface="Times New Roman" panose="02020603050405020304" pitchFamily="18" charset="0"/>
                </a:rPr>
                <a:t>Optional: Employee Completes Self-Evaluation</a:t>
              </a:r>
              <a:endParaRPr lang="en-US" sz="1000" dirty="0">
                <a:effectLst/>
                <a:latin typeface="+mj-lt"/>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A162215-463E-724C-3836-5792A828B5F6}"/>
                </a:ext>
              </a:extLst>
            </p:cNvPr>
            <p:cNvSpPr txBox="1">
              <a:spLocks noChangeArrowheads="1"/>
            </p:cNvSpPr>
            <p:nvPr/>
          </p:nvSpPr>
          <p:spPr bwMode="auto">
            <a:xfrm>
              <a:off x="6020952" y="2179068"/>
              <a:ext cx="3303904" cy="804301"/>
            </a:xfrm>
            <a:prstGeom prst="rect">
              <a:avLst/>
            </a:prstGeom>
            <a:solidFill>
              <a:srgbClr val="FFFFFF"/>
            </a:solidFill>
            <a:ln w="9525">
              <a:solidFill>
                <a:schemeClr val="accent1">
                  <a:lumMod val="40000"/>
                  <a:lumOff val="60000"/>
                </a:schemeClr>
              </a:solidFill>
              <a:miter lim="800000"/>
              <a:headEnd/>
              <a:tailEnd/>
            </a:ln>
          </p:spPr>
          <p:txBody>
            <a:bodyPr rot="0" vert="horz" wrap="square" lIns="91440" tIns="45720" rIns="91440" bIns="45720"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900" dirty="0">
                  <a:effectLst/>
                  <a:latin typeface="+mj-lt"/>
                  <a:ea typeface="Calibri" panose="020F0502020204030204" pitchFamily="34" charset="0"/>
                  <a:cs typeface="Times New Roman" panose="02020603050405020304" pitchFamily="18" charset="0"/>
                </a:rPr>
                <a:t>Employee </a:t>
              </a:r>
              <a:r>
                <a:rPr lang="en-US" sz="900" b="1" u="sng" dirty="0">
                  <a:effectLst/>
                  <a:latin typeface="+mj-lt"/>
                  <a:ea typeface="Calibri" panose="020F0502020204030204" pitchFamily="34" charset="0"/>
                  <a:cs typeface="Times New Roman" panose="02020603050405020304" pitchFamily="18" charset="0"/>
                </a:rPr>
                <a:t>Completes</a:t>
              </a:r>
              <a:r>
                <a:rPr lang="en-US" sz="900" dirty="0">
                  <a:effectLst/>
                  <a:latin typeface="+mj-lt"/>
                  <a:ea typeface="Calibri" panose="020F0502020204030204" pitchFamily="34" charset="0"/>
                  <a:cs typeface="Times New Roman" panose="02020603050405020304" pitchFamily="18" charset="0"/>
                </a:rPr>
                <a:t> Self-Evaluation to include Feedback/Comments on Goals, Ratings on Competencies </a:t>
              </a:r>
            </a:p>
            <a:p>
              <a:pPr marL="342900" marR="0" lvl="0" indent="-342900">
                <a:lnSpc>
                  <a:spcPct val="107000"/>
                </a:lnSpc>
                <a:spcBef>
                  <a:spcPts val="0"/>
                </a:spcBef>
                <a:spcAft>
                  <a:spcPts val="800"/>
                </a:spcAft>
                <a:buFont typeface="Symbol" panose="05050102010706020507" pitchFamily="18" charset="2"/>
                <a:buChar char=""/>
              </a:pPr>
              <a:r>
                <a:rPr lang="en-US" sz="900" dirty="0">
                  <a:effectLst/>
                  <a:latin typeface="+mj-lt"/>
                  <a:ea typeface="Calibri" panose="020F0502020204030204" pitchFamily="34" charset="0"/>
                  <a:cs typeface="Times New Roman" panose="02020603050405020304" pitchFamily="18" charset="0"/>
                </a:rPr>
                <a:t>Manager may continue to Step 3 even when employee has not completed self-evaluation</a:t>
              </a:r>
            </a:p>
          </p:txBody>
        </p:sp>
        <p:sp>
          <p:nvSpPr>
            <p:cNvPr id="17" name="Text Box 11">
              <a:extLst>
                <a:ext uri="{FF2B5EF4-FFF2-40B4-BE49-F238E27FC236}">
                  <a16:creationId xmlns:a16="http://schemas.microsoft.com/office/drawing/2014/main" id="{0BDD5FCD-BE7C-D4E8-B9AA-E698187A932F}"/>
                </a:ext>
              </a:extLst>
            </p:cNvPr>
            <p:cNvSpPr txBox="1"/>
            <p:nvPr/>
          </p:nvSpPr>
          <p:spPr>
            <a:xfrm>
              <a:off x="2721719" y="3043006"/>
              <a:ext cx="3122295" cy="403225"/>
            </a:xfrm>
            <a:prstGeom prst="rect">
              <a:avLst/>
            </a:prstGeom>
            <a:solidFill>
              <a:schemeClr val="accent2"/>
            </a:solidFill>
            <a:ln w="28575">
              <a:solidFill>
                <a:schemeClr val="accent2">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b="1" dirty="0">
                  <a:solidFill>
                    <a:srgbClr val="FFFFFF"/>
                  </a:solidFill>
                  <a:effectLst/>
                  <a:latin typeface="+mj-lt"/>
                  <a:ea typeface="Calibri" panose="020F0502020204030204" pitchFamily="34" charset="0"/>
                  <a:cs typeface="Times New Roman" panose="02020603050405020304" pitchFamily="18" charset="0"/>
                </a:rPr>
                <a:t>Step 3: Manager Completes Evaluation</a:t>
              </a:r>
              <a:endParaRPr lang="en-US" sz="10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Text Box 2">
              <a:extLst>
                <a:ext uri="{FF2B5EF4-FFF2-40B4-BE49-F238E27FC236}">
                  <a16:creationId xmlns:a16="http://schemas.microsoft.com/office/drawing/2014/main" id="{F4768169-497B-674A-30DF-8985FD6DA1C2}"/>
                </a:ext>
              </a:extLst>
            </p:cNvPr>
            <p:cNvSpPr txBox="1">
              <a:spLocks noChangeArrowheads="1"/>
            </p:cNvSpPr>
            <p:nvPr/>
          </p:nvSpPr>
          <p:spPr bwMode="auto">
            <a:xfrm>
              <a:off x="6020953" y="3043006"/>
              <a:ext cx="3303904" cy="1263314"/>
            </a:xfrm>
            <a:prstGeom prst="rect">
              <a:avLst/>
            </a:prstGeom>
            <a:solidFill>
              <a:srgbClr val="FFFFFF"/>
            </a:solidFill>
            <a:ln w="9525">
              <a:solidFill>
                <a:schemeClr val="accent2">
                  <a:lumMod val="40000"/>
                  <a:lumOff val="60000"/>
                </a:schemeClr>
              </a:solidFill>
              <a:miter lim="800000"/>
              <a:headEnd/>
              <a:tailEnd/>
            </a:ln>
          </p:spPr>
          <p:txBody>
            <a:bodyPr rot="0" vert="horz" wrap="square" lIns="91440" tIns="45720" rIns="91440" bIns="45720"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900" dirty="0">
                  <a:effectLst/>
                  <a:latin typeface="+mj-lt"/>
                  <a:ea typeface="Calibri" panose="020F0502020204030204" pitchFamily="34" charset="0"/>
                  <a:cs typeface="Times New Roman" panose="02020603050405020304" pitchFamily="18" charset="0"/>
                </a:rPr>
                <a:t>Initiate 2025 Evaluation by giving feedback on goals</a:t>
              </a:r>
            </a:p>
            <a:p>
              <a:pPr marL="342900" marR="0" lvl="0" indent="-342900">
                <a:lnSpc>
                  <a:spcPct val="107000"/>
                </a:lnSpc>
                <a:spcBef>
                  <a:spcPts val="0"/>
                </a:spcBef>
                <a:spcAft>
                  <a:spcPts val="0"/>
                </a:spcAft>
                <a:buFont typeface="Symbol" panose="05050102010706020507" pitchFamily="18" charset="2"/>
                <a:buChar char=""/>
              </a:pPr>
              <a:r>
                <a:rPr lang="en-US" sz="900" dirty="0">
                  <a:effectLst/>
                  <a:latin typeface="+mj-lt"/>
                  <a:ea typeface="Calibri" panose="020F0502020204030204" pitchFamily="34" charset="0"/>
                  <a:cs typeface="Times New Roman" panose="02020603050405020304" pitchFamily="18" charset="0"/>
                </a:rPr>
                <a:t>Add ratings and comments to Competencies under each Criteria</a:t>
              </a:r>
            </a:p>
            <a:p>
              <a:pPr marL="342900" marR="0" lvl="0" indent="-342900">
                <a:lnSpc>
                  <a:spcPct val="107000"/>
                </a:lnSpc>
                <a:spcBef>
                  <a:spcPts val="0"/>
                </a:spcBef>
                <a:spcAft>
                  <a:spcPts val="0"/>
                </a:spcAft>
                <a:buFont typeface="Symbol" panose="05050102010706020507" pitchFamily="18" charset="2"/>
                <a:buChar char=""/>
              </a:pPr>
              <a:r>
                <a:rPr lang="en-US" sz="900" dirty="0">
                  <a:effectLst/>
                  <a:latin typeface="+mj-lt"/>
                  <a:ea typeface="Calibri" panose="020F0502020204030204" pitchFamily="34" charset="0"/>
                  <a:cs typeface="Times New Roman" panose="02020603050405020304" pitchFamily="18" charset="0"/>
                </a:rPr>
                <a:t>Identify Strengths and Challenges</a:t>
              </a:r>
            </a:p>
            <a:p>
              <a:pPr marL="342900" marR="0" lvl="0" indent="-342900">
                <a:lnSpc>
                  <a:spcPct val="107000"/>
                </a:lnSpc>
                <a:spcBef>
                  <a:spcPts val="0"/>
                </a:spcBef>
                <a:spcAft>
                  <a:spcPts val="0"/>
                </a:spcAft>
                <a:buFont typeface="Symbol" panose="05050102010706020507" pitchFamily="18" charset="2"/>
                <a:buChar char=""/>
              </a:pPr>
              <a:r>
                <a:rPr lang="en-US" sz="900" dirty="0">
                  <a:effectLst/>
                  <a:latin typeface="+mj-lt"/>
                  <a:ea typeface="Calibri" panose="020F0502020204030204" pitchFamily="34" charset="0"/>
                  <a:cs typeface="Times New Roman" panose="02020603050405020304" pitchFamily="18" charset="0"/>
                </a:rPr>
                <a:t>Provide Overall Summary</a:t>
              </a:r>
            </a:p>
            <a:p>
              <a:pPr marL="342900" marR="0" lvl="0" indent="-342900">
                <a:lnSpc>
                  <a:spcPct val="107000"/>
                </a:lnSpc>
                <a:spcBef>
                  <a:spcPts val="0"/>
                </a:spcBef>
                <a:spcAft>
                  <a:spcPts val="0"/>
                </a:spcAft>
                <a:buFont typeface="Symbol" panose="05050102010706020507" pitchFamily="18" charset="2"/>
                <a:buChar char=""/>
              </a:pPr>
              <a:r>
                <a:rPr lang="en-US" sz="900" b="1" u="sng" dirty="0">
                  <a:effectLst/>
                  <a:latin typeface="+mj-lt"/>
                  <a:ea typeface="Calibri" panose="020F0502020204030204" pitchFamily="34" charset="0"/>
                  <a:cs typeface="Times New Roman" panose="02020603050405020304" pitchFamily="18" charset="0"/>
                </a:rPr>
                <a:t>Submit Evaluation</a:t>
              </a:r>
              <a:r>
                <a:rPr lang="en-US" sz="900" dirty="0">
                  <a:effectLst/>
                  <a:latin typeface="+mj-lt"/>
                  <a:ea typeface="Calibri" panose="020F0502020204030204" pitchFamily="34" charset="0"/>
                  <a:cs typeface="Times New Roman" panose="02020603050405020304" pitchFamily="18" charset="0"/>
                </a:rPr>
                <a:t> to Next Level Supervisor for approval</a:t>
              </a:r>
            </a:p>
            <a:p>
              <a:pPr marL="342900" marR="0" lvl="0" indent="-342900">
                <a:lnSpc>
                  <a:spcPct val="107000"/>
                </a:lnSpc>
                <a:spcBef>
                  <a:spcPts val="0"/>
                </a:spcBef>
                <a:spcAft>
                  <a:spcPts val="800"/>
                </a:spcAft>
                <a:buFont typeface="Symbol" panose="05050102010706020507" pitchFamily="18" charset="2"/>
                <a:buChar char=""/>
              </a:pPr>
              <a:r>
                <a:rPr lang="en-US" sz="900" dirty="0">
                  <a:effectLst/>
                  <a:latin typeface="+mj-lt"/>
                  <a:ea typeface="Calibri" panose="020F0502020204030204" pitchFamily="34" charset="0"/>
                  <a:cs typeface="Times New Roman" panose="02020603050405020304" pitchFamily="18" charset="0"/>
                </a:rPr>
                <a:t>Next Level Supervisor </a:t>
              </a:r>
              <a:r>
                <a:rPr lang="en-US" sz="900" b="1" u="sng" dirty="0">
                  <a:effectLst/>
                  <a:latin typeface="+mj-lt"/>
                  <a:ea typeface="Calibri" panose="020F0502020204030204" pitchFamily="34" charset="0"/>
                  <a:cs typeface="Times New Roman" panose="02020603050405020304" pitchFamily="18" charset="0"/>
                </a:rPr>
                <a:t>Denies or Approves</a:t>
              </a:r>
              <a:endParaRPr lang="en-US" sz="900" dirty="0">
                <a:effectLst/>
                <a:latin typeface="+mj-lt"/>
                <a:ea typeface="Calibri" panose="020F0502020204030204" pitchFamily="34" charset="0"/>
                <a:cs typeface="Times New Roman" panose="02020603050405020304" pitchFamily="18" charset="0"/>
              </a:endParaRPr>
            </a:p>
          </p:txBody>
        </p:sp>
        <p:sp>
          <p:nvSpPr>
            <p:cNvPr id="19" name="Text Box 13">
              <a:extLst>
                <a:ext uri="{FF2B5EF4-FFF2-40B4-BE49-F238E27FC236}">
                  <a16:creationId xmlns:a16="http://schemas.microsoft.com/office/drawing/2014/main" id="{4F22143D-6F09-926A-05C8-3D5C37B171E8}"/>
                </a:ext>
              </a:extLst>
            </p:cNvPr>
            <p:cNvSpPr txBox="1"/>
            <p:nvPr/>
          </p:nvSpPr>
          <p:spPr>
            <a:xfrm>
              <a:off x="2718911" y="4380286"/>
              <a:ext cx="3122295" cy="403225"/>
            </a:xfrm>
            <a:prstGeom prst="rect">
              <a:avLst/>
            </a:prstGeom>
            <a:solidFill>
              <a:schemeClr val="accent2"/>
            </a:solidFill>
            <a:ln w="28575">
              <a:solidFill>
                <a:schemeClr val="accent2">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b="1" dirty="0">
                  <a:solidFill>
                    <a:srgbClr val="FFFFFF"/>
                  </a:solidFill>
                  <a:effectLst/>
                  <a:latin typeface="+mj-lt"/>
                  <a:ea typeface="Calibri" panose="020F0502020204030204" pitchFamily="34" charset="0"/>
                  <a:cs typeface="Times New Roman" panose="02020603050405020304" pitchFamily="18" charset="0"/>
                </a:rPr>
                <a:t>Optional: Manager Schedules One/One</a:t>
              </a:r>
              <a:endParaRPr lang="en-US" sz="10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0" name="Text Box 2">
              <a:extLst>
                <a:ext uri="{FF2B5EF4-FFF2-40B4-BE49-F238E27FC236}">
                  <a16:creationId xmlns:a16="http://schemas.microsoft.com/office/drawing/2014/main" id="{5F2BB40D-1BA0-4F83-83A8-2D59CC87637E}"/>
                </a:ext>
              </a:extLst>
            </p:cNvPr>
            <p:cNvSpPr txBox="1">
              <a:spLocks noChangeArrowheads="1"/>
            </p:cNvSpPr>
            <p:nvPr/>
          </p:nvSpPr>
          <p:spPr bwMode="auto">
            <a:xfrm>
              <a:off x="6020950" y="4377313"/>
              <a:ext cx="3303905" cy="485264"/>
            </a:xfrm>
            <a:prstGeom prst="rect">
              <a:avLst/>
            </a:prstGeom>
            <a:solidFill>
              <a:srgbClr val="FFFFFF"/>
            </a:solidFill>
            <a:ln w="9525">
              <a:solidFill>
                <a:schemeClr val="accent2">
                  <a:lumMod val="40000"/>
                  <a:lumOff val="60000"/>
                </a:schemeClr>
              </a:solidFill>
              <a:miter lim="800000"/>
              <a:headEnd/>
              <a:tailEnd/>
            </a:ln>
          </p:spPr>
          <p:txBody>
            <a:bodyPr rot="0" vert="horz" wrap="square" lIns="91440" tIns="45720" rIns="91440" bIns="45720"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900" dirty="0">
                  <a:effectLst/>
                  <a:ea typeface="Calibri" panose="020F0502020204030204" pitchFamily="34" charset="0"/>
                  <a:cs typeface="Times New Roman" panose="02020603050405020304" pitchFamily="18" charset="0"/>
                </a:rPr>
                <a:t>Schedule one-on-one with employee after 2025 Evaluation is completed</a:t>
              </a:r>
            </a:p>
            <a:p>
              <a:pPr marL="342900" marR="0" lvl="0" indent="-342900">
                <a:lnSpc>
                  <a:spcPct val="107000"/>
                </a:lnSpc>
                <a:spcBef>
                  <a:spcPts val="0"/>
                </a:spcBef>
                <a:spcAft>
                  <a:spcPts val="800"/>
                </a:spcAft>
                <a:buFont typeface="Symbol" panose="05050102010706020507" pitchFamily="18" charset="2"/>
                <a:buChar char=""/>
              </a:pPr>
              <a:r>
                <a:rPr lang="en-US" sz="900" dirty="0">
                  <a:effectLst/>
                  <a:ea typeface="Calibri" panose="020F0502020204030204" pitchFamily="34" charset="0"/>
                  <a:cs typeface="Times New Roman" panose="02020603050405020304" pitchFamily="18" charset="0"/>
                </a:rPr>
                <a:t>Discuss Goals given for 2026</a:t>
              </a:r>
            </a:p>
          </p:txBody>
        </p:sp>
        <p:sp>
          <p:nvSpPr>
            <p:cNvPr id="21" name="Text Box 16">
              <a:extLst>
                <a:ext uri="{FF2B5EF4-FFF2-40B4-BE49-F238E27FC236}">
                  <a16:creationId xmlns:a16="http://schemas.microsoft.com/office/drawing/2014/main" id="{0ABB1068-25EE-6707-950F-3350809E0DE9}"/>
                </a:ext>
              </a:extLst>
            </p:cNvPr>
            <p:cNvSpPr txBox="1"/>
            <p:nvPr/>
          </p:nvSpPr>
          <p:spPr>
            <a:xfrm>
              <a:off x="2718910" y="5040406"/>
              <a:ext cx="3122295" cy="453341"/>
            </a:xfrm>
            <a:prstGeom prst="rect">
              <a:avLst/>
            </a:prstGeom>
            <a:solidFill>
              <a:schemeClr val="accent2"/>
            </a:solidFill>
            <a:ln w="28575">
              <a:solidFill>
                <a:schemeClr val="accent2">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b="1" dirty="0">
                  <a:solidFill>
                    <a:srgbClr val="FFFFFF"/>
                  </a:solidFill>
                  <a:effectLst/>
                  <a:latin typeface="+mj-lt"/>
                  <a:ea typeface="Calibri" panose="020F0502020204030204" pitchFamily="34" charset="0"/>
                  <a:cs typeface="Times New Roman" panose="02020603050405020304" pitchFamily="18" charset="0"/>
                </a:rPr>
                <a:t>Step 4: Manager Requests Acknowledgement</a:t>
              </a:r>
              <a:endParaRPr lang="en-US" sz="10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2" name="Text Box 2">
              <a:extLst>
                <a:ext uri="{FF2B5EF4-FFF2-40B4-BE49-F238E27FC236}">
                  <a16:creationId xmlns:a16="http://schemas.microsoft.com/office/drawing/2014/main" id="{52859CFD-3DF1-A79C-36BC-C29EEE300E79}"/>
                </a:ext>
              </a:extLst>
            </p:cNvPr>
            <p:cNvSpPr txBox="1">
              <a:spLocks noChangeArrowheads="1"/>
            </p:cNvSpPr>
            <p:nvPr/>
          </p:nvSpPr>
          <p:spPr bwMode="auto">
            <a:xfrm>
              <a:off x="6022107" y="5039162"/>
              <a:ext cx="3303906" cy="485264"/>
            </a:xfrm>
            <a:prstGeom prst="rect">
              <a:avLst/>
            </a:prstGeom>
            <a:solidFill>
              <a:srgbClr val="FFFFFF"/>
            </a:solidFill>
            <a:ln w="9525">
              <a:solidFill>
                <a:schemeClr val="accent2">
                  <a:lumMod val="40000"/>
                  <a:lumOff val="60000"/>
                </a:schemeClr>
              </a:solidFill>
              <a:miter lim="800000"/>
              <a:headEnd/>
              <a:tailEnd/>
            </a:ln>
          </p:spPr>
          <p:txBody>
            <a:bodyPr rot="0" vert="horz" wrap="square" lIns="91440" tIns="45720" rIns="91440" bIns="45720"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900" dirty="0">
                  <a:effectLst/>
                  <a:ea typeface="Calibri" panose="020F0502020204030204" pitchFamily="34" charset="0"/>
                  <a:cs typeface="Times New Roman" panose="02020603050405020304" pitchFamily="18" charset="0"/>
                </a:rPr>
                <a:t>Update status on evaluation to </a:t>
              </a:r>
              <a:r>
                <a:rPr lang="en-US" sz="900" b="1" dirty="0">
                  <a:effectLst/>
                  <a:ea typeface="Calibri" panose="020F0502020204030204" pitchFamily="34" charset="0"/>
                  <a:cs typeface="Times New Roman" panose="02020603050405020304" pitchFamily="18" charset="0"/>
                </a:rPr>
                <a:t>Share with Employee</a:t>
              </a:r>
              <a:endParaRPr lang="en-US" sz="9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900" dirty="0">
                  <a:effectLst/>
                  <a:ea typeface="Calibri" panose="020F0502020204030204" pitchFamily="34" charset="0"/>
                  <a:cs typeface="Times New Roman" panose="02020603050405020304" pitchFamily="18" charset="0"/>
                </a:rPr>
                <a:t>When sharing document with employee manager is Requesting Acknowledgement</a:t>
              </a:r>
            </a:p>
            <a:p>
              <a:pPr marR="0" lvl="0">
                <a:lnSpc>
                  <a:spcPct val="107000"/>
                </a:lnSpc>
                <a:spcBef>
                  <a:spcPts val="0"/>
                </a:spcBef>
                <a:spcAft>
                  <a:spcPts val="800"/>
                </a:spcAft>
              </a:pPr>
              <a:endParaRPr lang="en-US" sz="1100" dirty="0">
                <a:effectLst/>
                <a:ea typeface="Calibri" panose="020F0502020204030204" pitchFamily="34" charset="0"/>
                <a:cs typeface="Times New Roman" panose="02020603050405020304" pitchFamily="18" charset="0"/>
              </a:endParaRPr>
            </a:p>
          </p:txBody>
        </p:sp>
        <p:sp>
          <p:nvSpPr>
            <p:cNvPr id="23" name="Text Box 17">
              <a:extLst>
                <a:ext uri="{FF2B5EF4-FFF2-40B4-BE49-F238E27FC236}">
                  <a16:creationId xmlns:a16="http://schemas.microsoft.com/office/drawing/2014/main" id="{5F5DDB50-16CA-7301-B918-F675D70FCAEE}"/>
                </a:ext>
              </a:extLst>
            </p:cNvPr>
            <p:cNvSpPr txBox="1"/>
            <p:nvPr/>
          </p:nvSpPr>
          <p:spPr>
            <a:xfrm>
              <a:off x="2721719" y="5637660"/>
              <a:ext cx="3122295" cy="274320"/>
            </a:xfrm>
            <a:prstGeom prst="rect">
              <a:avLst/>
            </a:prstGeom>
            <a:solidFill>
              <a:schemeClr val="accent1">
                <a:lumMod val="90000"/>
                <a:lumOff val="10000"/>
              </a:schemeClr>
            </a:solidFill>
            <a:ln w="28575">
              <a:solidFill>
                <a:schemeClr val="accent1">
                  <a:lumMod val="90000"/>
                  <a:lumOff val="1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b="1" dirty="0">
                  <a:solidFill>
                    <a:srgbClr val="FFFFFF"/>
                  </a:solidFill>
                  <a:effectLst/>
                  <a:latin typeface="+mj-lt"/>
                  <a:ea typeface="Calibri" panose="020F0502020204030204" pitchFamily="34" charset="0"/>
                  <a:cs typeface="Times New Roman" panose="02020603050405020304" pitchFamily="18" charset="0"/>
                </a:rPr>
                <a:t>Step 5: Employee Acknowledges </a:t>
              </a:r>
              <a:endParaRPr lang="en-US" sz="1000" dirty="0">
                <a:effectLst/>
                <a:latin typeface="+mj-lt"/>
                <a:ea typeface="Calibri" panose="020F0502020204030204" pitchFamily="34" charset="0"/>
                <a:cs typeface="Times New Roman" panose="02020603050405020304" pitchFamily="18" charset="0"/>
              </a:endParaRPr>
            </a:p>
          </p:txBody>
        </p:sp>
        <p:sp>
          <p:nvSpPr>
            <p:cNvPr id="24" name="Text Box 2">
              <a:extLst>
                <a:ext uri="{FF2B5EF4-FFF2-40B4-BE49-F238E27FC236}">
                  <a16:creationId xmlns:a16="http://schemas.microsoft.com/office/drawing/2014/main" id="{85EED451-0F97-14E8-C308-508449AE6C03}"/>
                </a:ext>
              </a:extLst>
            </p:cNvPr>
            <p:cNvSpPr txBox="1">
              <a:spLocks noChangeArrowheads="1"/>
            </p:cNvSpPr>
            <p:nvPr/>
          </p:nvSpPr>
          <p:spPr bwMode="auto">
            <a:xfrm>
              <a:off x="6020952" y="5631568"/>
              <a:ext cx="3303906" cy="485264"/>
            </a:xfrm>
            <a:prstGeom prst="rect">
              <a:avLst/>
            </a:prstGeom>
            <a:solidFill>
              <a:srgbClr val="FFFFFF"/>
            </a:solidFill>
            <a:ln w="9525">
              <a:solidFill>
                <a:schemeClr val="accent1">
                  <a:lumMod val="40000"/>
                  <a:lumOff val="60000"/>
                </a:schemeClr>
              </a:solidFill>
              <a:miter lim="800000"/>
              <a:headEnd/>
              <a:tailEnd/>
            </a:ln>
          </p:spPr>
          <p:txBody>
            <a:bodyPr rot="0" vert="horz" wrap="square" lIns="91440" tIns="45720" rIns="91440" bIns="45720"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900" dirty="0">
                  <a:effectLst/>
                  <a:ea typeface="Calibri" panose="020F0502020204030204" pitchFamily="34" charset="0"/>
                  <a:cs typeface="Times New Roman" panose="02020603050405020304" pitchFamily="18" charset="0"/>
                </a:rPr>
                <a:t>Employee may add comments</a:t>
              </a:r>
            </a:p>
            <a:p>
              <a:pPr marL="342900" marR="0" lvl="0" indent="-342900">
                <a:lnSpc>
                  <a:spcPct val="107000"/>
                </a:lnSpc>
                <a:spcBef>
                  <a:spcPts val="0"/>
                </a:spcBef>
                <a:spcAft>
                  <a:spcPts val="800"/>
                </a:spcAft>
                <a:buFont typeface="Symbol" panose="05050102010706020507" pitchFamily="18" charset="2"/>
                <a:buChar char=""/>
              </a:pPr>
              <a:r>
                <a:rPr lang="en-US" sz="900" dirty="0">
                  <a:effectLst/>
                  <a:ea typeface="Calibri" panose="020F0502020204030204" pitchFamily="34" charset="0"/>
                  <a:cs typeface="Times New Roman" panose="02020603050405020304" pitchFamily="18" charset="0"/>
                </a:rPr>
                <a:t>Evaluation is marked as Complete when employee sets status to </a:t>
              </a:r>
              <a:r>
                <a:rPr lang="en-US" sz="900" b="1" u="sng" dirty="0">
                  <a:effectLst/>
                  <a:ea typeface="Calibri" panose="020F0502020204030204" pitchFamily="34" charset="0"/>
                  <a:cs typeface="Times New Roman" panose="02020603050405020304" pitchFamily="18" charset="0"/>
                </a:rPr>
                <a:t>Acknowledged</a:t>
              </a:r>
              <a:r>
                <a:rPr lang="en-US" sz="900" dirty="0">
                  <a:effectLst/>
                  <a:ea typeface="Calibri" panose="020F0502020204030204" pitchFamily="34" charset="0"/>
                  <a:cs typeface="Times New Roman" panose="02020603050405020304" pitchFamily="18" charset="0"/>
                </a:rPr>
                <a:t> </a:t>
              </a:r>
            </a:p>
          </p:txBody>
        </p:sp>
        <p:sp>
          <p:nvSpPr>
            <p:cNvPr id="25" name="Text Box 25">
              <a:extLst>
                <a:ext uri="{FF2B5EF4-FFF2-40B4-BE49-F238E27FC236}">
                  <a16:creationId xmlns:a16="http://schemas.microsoft.com/office/drawing/2014/main" id="{05EB8317-067C-54B8-1292-AA19C5C25CDB}"/>
                </a:ext>
              </a:extLst>
            </p:cNvPr>
            <p:cNvSpPr txBox="1"/>
            <p:nvPr/>
          </p:nvSpPr>
          <p:spPr>
            <a:xfrm>
              <a:off x="2718910" y="6329567"/>
              <a:ext cx="6605946" cy="226814"/>
            </a:xfrm>
            <a:prstGeom prst="rect">
              <a:avLst/>
            </a:prstGeom>
            <a:solidFill>
              <a:schemeClr val="accent6"/>
            </a:solidFill>
            <a:ln w="28575">
              <a:solidFill>
                <a:schemeClr val="accent6">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50" b="1" dirty="0">
                  <a:solidFill>
                    <a:srgbClr val="FFFFFF"/>
                  </a:solidFill>
                  <a:effectLst/>
                  <a:latin typeface="+mj-lt"/>
                  <a:ea typeface="Calibri" panose="020F0502020204030204" pitchFamily="34" charset="0"/>
                  <a:cs typeface="Times New Roman" panose="02020603050405020304" pitchFamily="18" charset="0"/>
                </a:rPr>
                <a:t>Evaluation available </a:t>
              </a:r>
              <a:r>
                <a:rPr lang="en-US" sz="1050" b="1" dirty="0">
                  <a:solidFill>
                    <a:srgbClr val="FFFFFF"/>
                  </a:solidFill>
                  <a:latin typeface="+mj-lt"/>
                  <a:ea typeface="Calibri" panose="020F0502020204030204" pitchFamily="34" charset="0"/>
                  <a:cs typeface="Times New Roman" panose="02020603050405020304" pitchFamily="18" charset="0"/>
                </a:rPr>
                <a:t>under</a:t>
              </a:r>
              <a:r>
                <a:rPr lang="en-US" sz="1050" b="1" dirty="0">
                  <a:solidFill>
                    <a:srgbClr val="FFFFFF"/>
                  </a:solidFill>
                  <a:effectLst/>
                  <a:latin typeface="+mj-lt"/>
                  <a:ea typeface="Calibri" panose="020F0502020204030204" pitchFamily="34" charset="0"/>
                  <a:cs typeface="Times New Roman" panose="02020603050405020304" pitchFamily="18" charset="0"/>
                </a:rPr>
                <a:t> ‘Historical Documents’</a:t>
              </a:r>
              <a:endParaRPr lang="en-US" sz="1050" dirty="0">
                <a:effectLst/>
                <a:latin typeface="+mj-lt"/>
                <a:ea typeface="Calibri" panose="020F0502020204030204" pitchFamily="34" charset="0"/>
                <a:cs typeface="Times New Roman" panose="02020603050405020304" pitchFamily="18" charset="0"/>
              </a:endParaRPr>
            </a:p>
          </p:txBody>
        </p:sp>
        <p:sp>
          <p:nvSpPr>
            <p:cNvPr id="26" name="Arrow: Down 25">
              <a:extLst>
                <a:ext uri="{FF2B5EF4-FFF2-40B4-BE49-F238E27FC236}">
                  <a16:creationId xmlns:a16="http://schemas.microsoft.com/office/drawing/2014/main" id="{424CB8AA-4298-85CD-06E0-EF9EB04D9C0E}"/>
                </a:ext>
              </a:extLst>
            </p:cNvPr>
            <p:cNvSpPr/>
            <p:nvPr/>
          </p:nvSpPr>
          <p:spPr>
            <a:xfrm>
              <a:off x="4242375" y="1105830"/>
              <a:ext cx="108019" cy="905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3D4BF549-5AD5-71CD-3EED-EAD71533A44B}"/>
                </a:ext>
              </a:extLst>
            </p:cNvPr>
            <p:cNvSpPr/>
            <p:nvPr/>
          </p:nvSpPr>
          <p:spPr>
            <a:xfrm>
              <a:off x="4229274" y="1666833"/>
              <a:ext cx="121121" cy="4719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2A26F2CE-CA4E-2066-38A3-4E1A6AE91925}"/>
                </a:ext>
              </a:extLst>
            </p:cNvPr>
            <p:cNvSpPr/>
            <p:nvPr/>
          </p:nvSpPr>
          <p:spPr>
            <a:xfrm>
              <a:off x="4235823" y="2600888"/>
              <a:ext cx="114571" cy="4032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60962795-83FE-68F8-77D4-9D336B803951}"/>
                </a:ext>
              </a:extLst>
            </p:cNvPr>
            <p:cNvSpPr/>
            <p:nvPr/>
          </p:nvSpPr>
          <p:spPr>
            <a:xfrm>
              <a:off x="4231001" y="3477184"/>
              <a:ext cx="121121" cy="8631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97E3FB41-AE3C-6E09-BA87-E307121A820D}"/>
                </a:ext>
              </a:extLst>
            </p:cNvPr>
            <p:cNvSpPr/>
            <p:nvPr/>
          </p:nvSpPr>
          <p:spPr>
            <a:xfrm>
              <a:off x="4242375" y="4815413"/>
              <a:ext cx="108019" cy="1855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6D27D377-B25D-1F5C-19E1-616AA68E8FAC}"/>
                </a:ext>
              </a:extLst>
            </p:cNvPr>
            <p:cNvSpPr/>
            <p:nvPr/>
          </p:nvSpPr>
          <p:spPr>
            <a:xfrm>
              <a:off x="4244103" y="5519256"/>
              <a:ext cx="108019" cy="905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496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19C8-C614-5259-D451-B288E23900CA}"/>
              </a:ext>
            </a:extLst>
          </p:cNvPr>
          <p:cNvSpPr>
            <a:spLocks noGrp="1"/>
          </p:cNvSpPr>
          <p:nvPr>
            <p:ph type="title"/>
          </p:nvPr>
        </p:nvSpPr>
        <p:spPr/>
        <p:txBody>
          <a:bodyPr/>
          <a:lstStyle/>
          <a:p>
            <a:r>
              <a:rPr lang="en-US" dirty="0"/>
              <a:t>RATINGS</a:t>
            </a:r>
          </a:p>
        </p:txBody>
      </p:sp>
      <p:sp>
        <p:nvSpPr>
          <p:cNvPr id="4" name="Slide Number Placeholder 3">
            <a:extLst>
              <a:ext uri="{FF2B5EF4-FFF2-40B4-BE49-F238E27FC236}">
                <a16:creationId xmlns:a16="http://schemas.microsoft.com/office/drawing/2014/main" id="{97D0A63F-A8E8-5979-7CF0-AE9290E539CE}"/>
              </a:ext>
            </a:extLst>
          </p:cNvPr>
          <p:cNvSpPr>
            <a:spLocks noGrp="1"/>
          </p:cNvSpPr>
          <p:nvPr>
            <p:ph type="sldNum" sz="quarter" idx="10"/>
          </p:nvPr>
        </p:nvSpPr>
        <p:spPr/>
        <p:txBody>
          <a:bodyPr/>
          <a:lstStyle/>
          <a:p>
            <a:fld id="{10FB89A8-C1B1-B148-B015-6A7FF39E0D93}" type="slidenum">
              <a:rPr lang="en-US" smtClean="0"/>
              <a:pPr/>
              <a:t>11</a:t>
            </a:fld>
            <a:endParaRPr lang="en-US" dirty="0"/>
          </a:p>
        </p:txBody>
      </p:sp>
      <p:graphicFrame>
        <p:nvGraphicFramePr>
          <p:cNvPr id="5" name="Content Placeholder 11">
            <a:extLst>
              <a:ext uri="{FF2B5EF4-FFF2-40B4-BE49-F238E27FC236}">
                <a16:creationId xmlns:a16="http://schemas.microsoft.com/office/drawing/2014/main" id="{9740D103-3665-ADC2-450E-826A3A5A2FBF}"/>
              </a:ext>
            </a:extLst>
          </p:cNvPr>
          <p:cNvGraphicFramePr>
            <a:graphicFrameLocks/>
          </p:cNvGraphicFramePr>
          <p:nvPr/>
        </p:nvGraphicFramePr>
        <p:xfrm>
          <a:off x="1490472" y="1353312"/>
          <a:ext cx="9115616" cy="4818889"/>
        </p:xfrm>
        <a:graphic>
          <a:graphicData uri="http://schemas.openxmlformats.org/drawingml/2006/table">
            <a:tbl>
              <a:tblPr firstRow="1" firstCol="1" bandRow="1"/>
              <a:tblGrid>
                <a:gridCol w="1422046">
                  <a:extLst>
                    <a:ext uri="{9D8B030D-6E8A-4147-A177-3AD203B41FA5}">
                      <a16:colId xmlns:a16="http://schemas.microsoft.com/office/drawing/2014/main" val="20000"/>
                    </a:ext>
                  </a:extLst>
                </a:gridCol>
                <a:gridCol w="7693570">
                  <a:extLst>
                    <a:ext uri="{9D8B030D-6E8A-4147-A177-3AD203B41FA5}">
                      <a16:colId xmlns:a16="http://schemas.microsoft.com/office/drawing/2014/main" val="20001"/>
                    </a:ext>
                  </a:extLst>
                </a:gridCol>
              </a:tblGrid>
              <a:tr h="499144">
                <a:tc>
                  <a:txBody>
                    <a:bodyPr/>
                    <a:lstStyle/>
                    <a:p>
                      <a:pPr marL="0" marR="0" algn="ctr">
                        <a:lnSpc>
                          <a:spcPct val="107000"/>
                        </a:lnSpc>
                        <a:spcBef>
                          <a:spcPts val="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Performance Rating</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4340" marR="64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300"/>
                    </a:solidFill>
                  </a:tcPr>
                </a:tc>
                <a:tc>
                  <a:txBody>
                    <a:bodyPr/>
                    <a:lstStyle/>
                    <a:p>
                      <a:pPr marL="0" marR="0" algn="ctr">
                        <a:lnSpc>
                          <a:spcPct val="107000"/>
                        </a:lnSpc>
                        <a:spcBef>
                          <a:spcPts val="0"/>
                        </a:spcBef>
                        <a:spcAft>
                          <a:spcPts val="0"/>
                        </a:spcAft>
                      </a:pPr>
                      <a:r>
                        <a:rPr lang="en-US" sz="12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Performance Rating Definitions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4340" marR="643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921729">
                <a:tc>
                  <a:txBody>
                    <a:bodyPr/>
                    <a:lstStyle/>
                    <a:p>
                      <a:pPr marL="0" marR="0" algn="l">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Exceptional (5)</a:t>
                      </a:r>
                    </a:p>
                  </a:txBody>
                  <a:tcPr marL="64340" marR="64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Consistently exceeds goals and expectations. Demonstrates superior performance and routinely performs at a level above current responsibilities. Results have a substantial impact beyond individual role and team, impacting the department, unit and/or University. Performance at this level occurs throughout the year. Consistently demonstrates behaviors beyond competency expectations.</a:t>
                      </a:r>
                    </a:p>
                  </a:txBody>
                  <a:tcPr marL="64340" marR="64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25429">
                <a:tc>
                  <a:txBody>
                    <a:bodyPr/>
                    <a:lstStyle/>
                    <a:p>
                      <a:pPr marL="0" marR="0" algn="l">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Exceeds Expectations (4)</a:t>
                      </a:r>
                    </a:p>
                  </a:txBody>
                  <a:tcPr marL="64340" marR="64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Consistently meets and frequently exceeds goals and expectations. Delivers results that are beyond the scope of the current role and responsibilities. Produces results that involve extra, unique or innovative contributions and solutions. Frequently demonstrates behaviors within and above competency expectations.</a:t>
                      </a:r>
                    </a:p>
                  </a:txBody>
                  <a:tcPr marL="64340" marR="64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5429">
                <a:tc>
                  <a:txBody>
                    <a:bodyPr/>
                    <a:lstStyle/>
                    <a:p>
                      <a:pPr marL="0" marR="0" algn="l">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Meets Expectations (3)</a:t>
                      </a:r>
                    </a:p>
                  </a:txBody>
                  <a:tcPr marL="64340" marR="64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Consistently meets goals and expectations and may exceed one or more expectations. Meets the expectations for the role and for the team. Delivers important and valuable results throughout the year. Models behaviors within competency expectations.</a:t>
                      </a:r>
                    </a:p>
                  </a:txBody>
                  <a:tcPr marL="64340" marR="64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21729">
                <a:tc>
                  <a:txBody>
                    <a:bodyPr/>
                    <a:lstStyle/>
                    <a:p>
                      <a:pPr marL="0" marR="0" algn="l">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Needs Improvement (2)</a:t>
                      </a:r>
                    </a:p>
                  </a:txBody>
                  <a:tcPr marL="64340" marR="64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Meets expectations for some objective but has not met all performance objectives and behavioral expectations. Acceptable performance in some areas but needs improvement in other areas. Performs basic position duties and responsibilities, needs continued development in order to fully perform to expectations. A performance plan is recommended. </a:t>
                      </a:r>
                    </a:p>
                  </a:txBody>
                  <a:tcPr marL="64340" marR="64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25429">
                <a:tc>
                  <a:txBody>
                    <a:bodyPr/>
                    <a:lstStyle/>
                    <a:p>
                      <a:pPr marL="0" marR="0" algn="l">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Unsatisfactory(1)</a:t>
                      </a:r>
                    </a:p>
                  </a:txBody>
                  <a:tcPr marL="64340" marR="64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Does not meet most goals or expectations. Did not achieve expected overall results during the past year. Performance frequently fails to meet minimum requirements and expectations. Significant improvement required. Immediate action is required to improve performance and/or behavior.</a:t>
                      </a:r>
                    </a:p>
                  </a:txBody>
                  <a:tcPr marL="64340" marR="64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70647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B5556-3628-9F66-2DAF-2B22F1A4FA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E7B89-C20B-0321-1067-4DC86DFCA110}"/>
              </a:ext>
            </a:extLst>
          </p:cNvPr>
          <p:cNvSpPr>
            <a:spLocks noGrp="1"/>
          </p:cNvSpPr>
          <p:nvPr>
            <p:ph type="title"/>
          </p:nvPr>
        </p:nvSpPr>
        <p:spPr>
          <a:xfrm>
            <a:off x="276189" y="327993"/>
            <a:ext cx="10214359" cy="400109"/>
          </a:xfrm>
        </p:spPr>
        <p:txBody>
          <a:bodyPr vert="horz" lIns="91440" tIns="45720" rIns="91440" bIns="45720" rtlCol="0" anchor="ctr">
            <a:normAutofit/>
          </a:bodyPr>
          <a:lstStyle/>
          <a:p>
            <a:r>
              <a:rPr lang="en-US" b="1" kern="1200" spc="300">
                <a:latin typeface="+mj-lt"/>
                <a:ea typeface="+mj-ea"/>
                <a:cs typeface="+mj-cs"/>
              </a:rPr>
              <a:t>MANAGER TAKEAWAYS</a:t>
            </a:r>
          </a:p>
        </p:txBody>
      </p:sp>
      <p:sp>
        <p:nvSpPr>
          <p:cNvPr id="4" name="Slide Number Placeholder 3">
            <a:extLst>
              <a:ext uri="{FF2B5EF4-FFF2-40B4-BE49-F238E27FC236}">
                <a16:creationId xmlns:a16="http://schemas.microsoft.com/office/drawing/2014/main" id="{5F3DBB20-5047-EF03-9557-AF29781B8CB9}"/>
              </a:ext>
            </a:extLst>
          </p:cNvPr>
          <p:cNvSpPr>
            <a:spLocks noGrp="1"/>
          </p:cNvSpPr>
          <p:nvPr>
            <p:ph type="sldNum" sz="quarter" idx="10"/>
          </p:nvPr>
        </p:nvSpPr>
        <p:spPr>
          <a:xfrm>
            <a:off x="11580018" y="6222207"/>
            <a:ext cx="431006" cy="427831"/>
          </a:xfrm>
        </p:spPr>
        <p:txBody>
          <a:bodyPr anchor="ctr" anchorCtr="1">
            <a:normAutofit/>
          </a:bodyPr>
          <a:lstStyle/>
          <a:p>
            <a:pPr>
              <a:spcAft>
                <a:spcPts val="600"/>
              </a:spcAft>
            </a:pPr>
            <a:fld id="{10FB89A8-C1B1-B148-B015-6A7FF39E0D93}" type="slidenum">
              <a:rPr lang="en-US" smtClean="0"/>
              <a:pPr>
                <a:spcAft>
                  <a:spcPts val="600"/>
                </a:spcAft>
              </a:pPr>
              <a:t>12</a:t>
            </a:fld>
            <a:endParaRPr lang="en-US"/>
          </a:p>
        </p:txBody>
      </p:sp>
      <p:graphicFrame>
        <p:nvGraphicFramePr>
          <p:cNvPr id="15" name="TextBox 12">
            <a:extLst>
              <a:ext uri="{FF2B5EF4-FFF2-40B4-BE49-F238E27FC236}">
                <a16:creationId xmlns:a16="http://schemas.microsoft.com/office/drawing/2014/main" id="{E6541FDD-3F8F-A258-3045-26EC8ACC3086}"/>
              </a:ext>
            </a:extLst>
          </p:cNvPr>
          <p:cNvGraphicFramePr/>
          <p:nvPr>
            <p:extLst>
              <p:ext uri="{D42A27DB-BD31-4B8C-83A1-F6EECF244321}">
                <p14:modId xmlns:p14="http://schemas.microsoft.com/office/powerpoint/2010/main" val="1234034610"/>
              </p:ext>
            </p:extLst>
          </p:nvPr>
        </p:nvGraphicFramePr>
        <p:xfrm>
          <a:off x="276189" y="1415441"/>
          <a:ext cx="11303829" cy="4695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3139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B758E-3A4E-76AC-BEBC-5FA15FE3B334}"/>
              </a:ext>
            </a:extLst>
          </p:cNvPr>
          <p:cNvSpPr>
            <a:spLocks noGrp="1"/>
          </p:cNvSpPr>
          <p:nvPr>
            <p:ph type="body" idx="1"/>
          </p:nvPr>
        </p:nvSpPr>
        <p:spPr/>
        <p:txBody>
          <a:bodyPr/>
          <a:lstStyle/>
          <a:p>
            <a:r>
              <a:rPr lang="en-US" dirty="0">
                <a:solidFill>
                  <a:srgbClr val="FF8200"/>
                </a:solidFill>
              </a:rPr>
              <a:t>THANK YOU! </a:t>
            </a:r>
          </a:p>
          <a:p>
            <a:r>
              <a:rPr lang="en-US" dirty="0">
                <a:solidFill>
                  <a:srgbClr val="FF8200"/>
                </a:solidFill>
              </a:rPr>
              <a:t>EMPLOYEERELATIONS@UTEP.EDU</a:t>
            </a:r>
          </a:p>
        </p:txBody>
      </p:sp>
      <p:sp>
        <p:nvSpPr>
          <p:cNvPr id="3" name="Title 2">
            <a:extLst>
              <a:ext uri="{FF2B5EF4-FFF2-40B4-BE49-F238E27FC236}">
                <a16:creationId xmlns:a16="http://schemas.microsoft.com/office/drawing/2014/main" id="{BF2FA419-6AE2-D65F-ECE8-073A28DC1651}"/>
              </a:ext>
            </a:extLst>
          </p:cNvPr>
          <p:cNvSpPr>
            <a:spLocks noGrp="1"/>
          </p:cNvSpPr>
          <p:nvPr>
            <p:ph type="title"/>
          </p:nvPr>
        </p:nvSpPr>
        <p:spPr/>
        <p:txBody>
          <a:bodyPr/>
          <a:lstStyle/>
          <a:p>
            <a:r>
              <a:rPr lang="en-US" sz="4800" dirty="0"/>
              <a:t>QUESTIONS? </a:t>
            </a:r>
          </a:p>
        </p:txBody>
      </p:sp>
      <p:sp>
        <p:nvSpPr>
          <p:cNvPr id="4" name="Slide Number Placeholder 3">
            <a:extLst>
              <a:ext uri="{FF2B5EF4-FFF2-40B4-BE49-F238E27FC236}">
                <a16:creationId xmlns:a16="http://schemas.microsoft.com/office/drawing/2014/main" id="{F51C51ED-1B0F-6083-2C88-1B9739838B57}"/>
              </a:ext>
            </a:extLst>
          </p:cNvPr>
          <p:cNvSpPr>
            <a:spLocks noGrp="1"/>
          </p:cNvSpPr>
          <p:nvPr>
            <p:ph type="sldNum" sz="quarter" idx="10"/>
          </p:nvPr>
        </p:nvSpPr>
        <p:spPr/>
        <p:txBody>
          <a:bodyPr/>
          <a:lstStyle/>
          <a:p>
            <a:fld id="{10FB89A8-C1B1-B148-B015-6A7FF39E0D93}" type="slidenum">
              <a:rPr lang="en-US" smtClean="0"/>
              <a:pPr/>
              <a:t>13</a:t>
            </a:fld>
            <a:endParaRPr lang="en-US" dirty="0"/>
          </a:p>
        </p:txBody>
      </p:sp>
    </p:spTree>
    <p:extLst>
      <p:ext uri="{BB962C8B-B14F-4D97-AF65-F5344CB8AC3E}">
        <p14:creationId xmlns:p14="http://schemas.microsoft.com/office/powerpoint/2010/main" val="193623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C46AB-D3EA-ACF9-6EA2-921CF5E51B09}"/>
              </a:ext>
            </a:extLst>
          </p:cNvPr>
          <p:cNvSpPr>
            <a:spLocks noGrp="1"/>
          </p:cNvSpPr>
          <p:nvPr>
            <p:ph type="title"/>
          </p:nvPr>
        </p:nvSpPr>
        <p:spPr>
          <a:xfrm>
            <a:off x="276189" y="327993"/>
            <a:ext cx="10214359" cy="400109"/>
          </a:xfrm>
        </p:spPr>
        <p:txBody>
          <a:bodyPr anchor="ctr">
            <a:normAutofit/>
          </a:bodyPr>
          <a:lstStyle/>
          <a:p>
            <a:r>
              <a:rPr lang="en-US" dirty="0"/>
              <a:t>TRAINING OBJECTIVES</a:t>
            </a:r>
          </a:p>
        </p:txBody>
      </p:sp>
      <p:sp>
        <p:nvSpPr>
          <p:cNvPr id="4" name="Slide Number Placeholder 3">
            <a:extLst>
              <a:ext uri="{FF2B5EF4-FFF2-40B4-BE49-F238E27FC236}">
                <a16:creationId xmlns:a16="http://schemas.microsoft.com/office/drawing/2014/main" id="{59334244-08FE-808A-4E3E-8245596EF943}"/>
              </a:ext>
            </a:extLst>
          </p:cNvPr>
          <p:cNvSpPr>
            <a:spLocks noGrp="1"/>
          </p:cNvSpPr>
          <p:nvPr>
            <p:ph type="sldNum" sz="quarter" idx="10"/>
          </p:nvPr>
        </p:nvSpPr>
        <p:spPr>
          <a:xfrm>
            <a:off x="11580018" y="6222207"/>
            <a:ext cx="431006" cy="427831"/>
          </a:xfrm>
        </p:spPr>
        <p:txBody>
          <a:bodyPr anchor="ctr">
            <a:normAutofit/>
          </a:bodyPr>
          <a:lstStyle/>
          <a:p>
            <a:pPr>
              <a:spcAft>
                <a:spcPts val="600"/>
              </a:spcAft>
            </a:pPr>
            <a:fld id="{10FB89A8-C1B1-B148-B015-6A7FF39E0D93}" type="slidenum">
              <a:rPr lang="en-US" smtClean="0"/>
              <a:pPr>
                <a:spcAft>
                  <a:spcPts val="600"/>
                </a:spcAft>
              </a:pPr>
              <a:t>2</a:t>
            </a:fld>
            <a:endParaRPr lang="en-US"/>
          </a:p>
        </p:txBody>
      </p:sp>
      <p:graphicFrame>
        <p:nvGraphicFramePr>
          <p:cNvPr id="8" name="Content Placeholder 2">
            <a:extLst>
              <a:ext uri="{FF2B5EF4-FFF2-40B4-BE49-F238E27FC236}">
                <a16:creationId xmlns:a16="http://schemas.microsoft.com/office/drawing/2014/main" id="{F6826CAB-F6CF-36E2-C9DB-D55E20B97337}"/>
              </a:ext>
            </a:extLst>
          </p:cNvPr>
          <p:cNvGraphicFramePr>
            <a:graphicFrameLocks noGrp="1"/>
          </p:cNvGraphicFramePr>
          <p:nvPr>
            <p:ph idx="1"/>
            <p:extLst>
              <p:ext uri="{D42A27DB-BD31-4B8C-83A1-F6EECF244321}">
                <p14:modId xmlns:p14="http://schemas.microsoft.com/office/powerpoint/2010/main" val="110961937"/>
              </p:ext>
            </p:extLst>
          </p:nvPr>
        </p:nvGraphicFramePr>
        <p:xfrm>
          <a:off x="276189" y="1415441"/>
          <a:ext cx="11303829" cy="4695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623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8E70D-B8C4-57C1-52CD-BE2EF40D38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1BED4-493C-4B2A-CA4D-BD01FDB39594}"/>
              </a:ext>
            </a:extLst>
          </p:cNvPr>
          <p:cNvSpPr>
            <a:spLocks noGrp="1"/>
          </p:cNvSpPr>
          <p:nvPr>
            <p:ph type="title"/>
          </p:nvPr>
        </p:nvSpPr>
        <p:spPr/>
        <p:txBody>
          <a:bodyPr/>
          <a:lstStyle/>
          <a:p>
            <a:r>
              <a:rPr lang="en-US" dirty="0"/>
              <a:t>PERFORMANCE MANAGEMENT CYCLE</a:t>
            </a:r>
          </a:p>
        </p:txBody>
      </p:sp>
      <p:sp>
        <p:nvSpPr>
          <p:cNvPr id="4" name="Slide Number Placeholder 3">
            <a:extLst>
              <a:ext uri="{FF2B5EF4-FFF2-40B4-BE49-F238E27FC236}">
                <a16:creationId xmlns:a16="http://schemas.microsoft.com/office/drawing/2014/main" id="{97F1D3BF-99C7-D591-C93A-86B8AEA29F04}"/>
              </a:ext>
            </a:extLst>
          </p:cNvPr>
          <p:cNvSpPr>
            <a:spLocks noGrp="1"/>
          </p:cNvSpPr>
          <p:nvPr>
            <p:ph type="sldNum" sz="quarter" idx="10"/>
          </p:nvPr>
        </p:nvSpPr>
        <p:spPr/>
        <p:txBody>
          <a:bodyPr/>
          <a:lstStyle/>
          <a:p>
            <a:fld id="{10FB89A8-C1B1-B148-B015-6A7FF39E0D93}" type="slidenum">
              <a:rPr lang="en-US" smtClean="0"/>
              <a:pPr/>
              <a:t>3</a:t>
            </a:fld>
            <a:endParaRPr lang="en-US" dirty="0"/>
          </a:p>
        </p:txBody>
      </p:sp>
      <p:sp>
        <p:nvSpPr>
          <p:cNvPr id="3" name="TextBox 2">
            <a:extLst>
              <a:ext uri="{FF2B5EF4-FFF2-40B4-BE49-F238E27FC236}">
                <a16:creationId xmlns:a16="http://schemas.microsoft.com/office/drawing/2014/main" id="{1BE4754B-6840-FF08-9176-AC738F5C6069}"/>
              </a:ext>
            </a:extLst>
          </p:cNvPr>
          <p:cNvSpPr txBox="1"/>
          <p:nvPr/>
        </p:nvSpPr>
        <p:spPr>
          <a:xfrm>
            <a:off x="9109471" y="6174512"/>
            <a:ext cx="2686050" cy="261610"/>
          </a:xfrm>
          <a:prstGeom prst="rect">
            <a:avLst/>
          </a:prstGeom>
          <a:noFill/>
        </p:spPr>
        <p:txBody>
          <a:bodyPr wrap="square" rtlCol="0">
            <a:spAutoFit/>
          </a:bodyPr>
          <a:lstStyle/>
          <a:p>
            <a:r>
              <a:rPr lang="en-US" sz="1100" b="1" dirty="0"/>
              <a:t>Source: Quantum Workplace</a:t>
            </a:r>
          </a:p>
        </p:txBody>
      </p:sp>
      <p:pic>
        <p:nvPicPr>
          <p:cNvPr id="7" name="Picture 6">
            <a:extLst>
              <a:ext uri="{FF2B5EF4-FFF2-40B4-BE49-F238E27FC236}">
                <a16:creationId xmlns:a16="http://schemas.microsoft.com/office/drawing/2014/main" id="{877A7604-BBFD-3E5B-73D8-754706C9C53A}"/>
              </a:ext>
            </a:extLst>
          </p:cNvPr>
          <p:cNvPicPr>
            <a:picLocks noChangeAspect="1"/>
          </p:cNvPicPr>
          <p:nvPr/>
        </p:nvPicPr>
        <p:blipFill>
          <a:blip r:embed="rId2"/>
          <a:stretch>
            <a:fillRect/>
          </a:stretch>
        </p:blipFill>
        <p:spPr>
          <a:xfrm>
            <a:off x="2756297" y="1476374"/>
            <a:ext cx="6353174" cy="4235449"/>
          </a:xfrm>
          <a:prstGeom prst="rect">
            <a:avLst/>
          </a:prstGeom>
        </p:spPr>
      </p:pic>
    </p:spTree>
    <p:extLst>
      <p:ext uri="{BB962C8B-B14F-4D97-AF65-F5344CB8AC3E}">
        <p14:creationId xmlns:p14="http://schemas.microsoft.com/office/powerpoint/2010/main" val="78455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851F3-07EC-76BC-3D6A-CF21580D6832}"/>
              </a:ext>
            </a:extLst>
          </p:cNvPr>
          <p:cNvSpPr>
            <a:spLocks noGrp="1"/>
          </p:cNvSpPr>
          <p:nvPr>
            <p:ph type="title"/>
          </p:nvPr>
        </p:nvSpPr>
        <p:spPr>
          <a:xfrm>
            <a:off x="276189" y="327993"/>
            <a:ext cx="10214359" cy="400109"/>
          </a:xfrm>
        </p:spPr>
        <p:txBody>
          <a:bodyPr vert="horz" lIns="91440" tIns="45720" rIns="91440" bIns="45720" rtlCol="0" anchor="ctr">
            <a:normAutofit/>
          </a:bodyPr>
          <a:lstStyle/>
          <a:p>
            <a:r>
              <a:rPr lang="en-US" b="1" kern="1200" spc="300">
                <a:latin typeface="+mj-lt"/>
                <a:ea typeface="+mj-ea"/>
                <a:cs typeface="+mj-cs"/>
              </a:rPr>
              <a:t>5 OBJECTIVES OF PERFORMANCE REVIEWS</a:t>
            </a:r>
            <a:endParaRPr lang="en-US" b="1" kern="1200" spc="300" dirty="0">
              <a:latin typeface="+mj-lt"/>
              <a:ea typeface="+mj-ea"/>
              <a:cs typeface="+mj-cs"/>
            </a:endParaRPr>
          </a:p>
        </p:txBody>
      </p:sp>
      <p:sp>
        <p:nvSpPr>
          <p:cNvPr id="21" name="TextBox 20">
            <a:extLst>
              <a:ext uri="{FF2B5EF4-FFF2-40B4-BE49-F238E27FC236}">
                <a16:creationId xmlns:a16="http://schemas.microsoft.com/office/drawing/2014/main" id="{8403B708-BB84-72B9-C069-D8787B0EBF4E}"/>
              </a:ext>
            </a:extLst>
          </p:cNvPr>
          <p:cNvSpPr txBox="1"/>
          <p:nvPr/>
        </p:nvSpPr>
        <p:spPr>
          <a:xfrm>
            <a:off x="276189" y="1733550"/>
            <a:ext cx="11303829" cy="4377644"/>
          </a:xfrm>
          <a:prstGeom prst="rect">
            <a:avLst/>
          </a:prstGeom>
        </p:spPr>
        <p:txBody>
          <a:bodyPr vert="horz" lIns="91440" tIns="45720" rIns="91440" bIns="45720" rtlCol="0">
            <a:normAutofit/>
          </a:bodyPr>
          <a:lstStyle/>
          <a:p>
            <a:pPr marL="228600" indent="-228600">
              <a:lnSpc>
                <a:spcPct val="90000"/>
              </a:lnSpc>
              <a:spcBef>
                <a:spcPts val="600"/>
              </a:spcBef>
              <a:buFont typeface="Arial" panose="020B0604020202020204" pitchFamily="34" charset="0"/>
              <a:buChar char="•"/>
            </a:pPr>
            <a:r>
              <a:rPr lang="en-US" sz="1900" b="1" dirty="0">
                <a:solidFill>
                  <a:srgbClr val="041E42"/>
                </a:solidFill>
                <a:latin typeface="Arial" panose="020B0604020202020204" pitchFamily="34" charset="0"/>
              </a:rPr>
              <a:t>Clarify expectations and performance standards so employees understand what success looks like in their role.</a:t>
            </a:r>
          </a:p>
          <a:p>
            <a:pPr marL="228600" indent="-228600">
              <a:lnSpc>
                <a:spcPct val="90000"/>
              </a:lnSpc>
              <a:spcBef>
                <a:spcPts val="600"/>
              </a:spcBef>
              <a:buFont typeface="Arial" panose="020B0604020202020204" pitchFamily="34" charset="0"/>
              <a:buChar char="•"/>
            </a:pPr>
            <a:endParaRPr lang="en-US" sz="1900" b="1" dirty="0">
              <a:solidFill>
                <a:srgbClr val="041E42"/>
              </a:solidFill>
              <a:latin typeface="Arial" panose="020B0604020202020204" pitchFamily="34" charset="0"/>
            </a:endParaRPr>
          </a:p>
          <a:p>
            <a:pPr marL="228600" indent="-228600">
              <a:lnSpc>
                <a:spcPct val="90000"/>
              </a:lnSpc>
              <a:spcBef>
                <a:spcPts val="600"/>
              </a:spcBef>
              <a:buFont typeface="Arial" panose="020B0604020202020204" pitchFamily="34" charset="0"/>
              <a:buChar char="•"/>
            </a:pPr>
            <a:r>
              <a:rPr lang="en-US" sz="1900" b="1" dirty="0">
                <a:solidFill>
                  <a:srgbClr val="041E42"/>
                </a:solidFill>
                <a:latin typeface="Arial" panose="020B0604020202020204" pitchFamily="34" charset="0"/>
              </a:rPr>
              <a:t>Provide constructive, objective feedback on performance, with no surprises.</a:t>
            </a:r>
          </a:p>
          <a:p>
            <a:pPr marL="228600" indent="-228600">
              <a:lnSpc>
                <a:spcPct val="90000"/>
              </a:lnSpc>
              <a:spcBef>
                <a:spcPts val="600"/>
              </a:spcBef>
              <a:buFont typeface="Arial" panose="020B0604020202020204" pitchFamily="34" charset="0"/>
              <a:buChar char="•"/>
            </a:pPr>
            <a:endParaRPr lang="en-US" sz="1900" b="1" dirty="0">
              <a:solidFill>
                <a:srgbClr val="041E42"/>
              </a:solidFill>
              <a:latin typeface="Arial" panose="020B0604020202020204" pitchFamily="34" charset="0"/>
            </a:endParaRPr>
          </a:p>
          <a:p>
            <a:pPr marL="228600" indent="-228600">
              <a:lnSpc>
                <a:spcPct val="90000"/>
              </a:lnSpc>
              <a:spcBef>
                <a:spcPts val="600"/>
              </a:spcBef>
              <a:buFont typeface="Arial" panose="020B0604020202020204" pitchFamily="34" charset="0"/>
              <a:buChar char="•"/>
            </a:pPr>
            <a:r>
              <a:rPr lang="en-US" sz="1900" b="1" dirty="0">
                <a:solidFill>
                  <a:srgbClr val="041E42"/>
                </a:solidFill>
                <a:latin typeface="Arial" panose="020B0604020202020204" pitchFamily="34" charset="0"/>
              </a:rPr>
              <a:t>Recognize accomplishments and contributions that support departmental and institutional goals.</a:t>
            </a:r>
          </a:p>
          <a:p>
            <a:pPr marL="228600" indent="-228600">
              <a:lnSpc>
                <a:spcPct val="90000"/>
              </a:lnSpc>
              <a:spcBef>
                <a:spcPts val="600"/>
              </a:spcBef>
              <a:buFont typeface="Arial" panose="020B0604020202020204" pitchFamily="34" charset="0"/>
              <a:buChar char="•"/>
            </a:pPr>
            <a:endParaRPr lang="en-US" sz="1900" b="1" dirty="0">
              <a:solidFill>
                <a:srgbClr val="041E42"/>
              </a:solidFill>
              <a:latin typeface="Arial" panose="020B0604020202020204" pitchFamily="34" charset="0"/>
            </a:endParaRPr>
          </a:p>
          <a:p>
            <a:pPr marL="228600" indent="-228600">
              <a:lnSpc>
                <a:spcPct val="90000"/>
              </a:lnSpc>
              <a:spcBef>
                <a:spcPts val="600"/>
              </a:spcBef>
              <a:buFont typeface="Arial" panose="020B0604020202020204" pitchFamily="34" charset="0"/>
              <a:buChar char="•"/>
            </a:pPr>
            <a:r>
              <a:rPr lang="en-US" sz="1900" b="1" dirty="0">
                <a:solidFill>
                  <a:srgbClr val="041E42"/>
                </a:solidFill>
                <a:latin typeface="Arial" panose="020B0604020202020204" pitchFamily="34" charset="0"/>
              </a:rPr>
              <a:t>Identify areas for improvement and development needs to support employee growth and effectiveness.</a:t>
            </a:r>
          </a:p>
          <a:p>
            <a:pPr marL="228600" indent="-228600">
              <a:lnSpc>
                <a:spcPct val="90000"/>
              </a:lnSpc>
              <a:spcBef>
                <a:spcPts val="600"/>
              </a:spcBef>
              <a:buFont typeface="Arial" panose="020B0604020202020204" pitchFamily="34" charset="0"/>
              <a:buChar char="•"/>
            </a:pPr>
            <a:endParaRPr lang="en-US" sz="1900" b="1" dirty="0">
              <a:solidFill>
                <a:srgbClr val="041E42"/>
              </a:solidFill>
              <a:latin typeface="Arial" panose="020B0604020202020204" pitchFamily="34" charset="0"/>
            </a:endParaRPr>
          </a:p>
          <a:p>
            <a:pPr marL="228600" indent="-228600">
              <a:lnSpc>
                <a:spcPct val="90000"/>
              </a:lnSpc>
              <a:spcBef>
                <a:spcPts val="600"/>
              </a:spcBef>
              <a:buFont typeface="Arial" panose="020B0604020202020204" pitchFamily="34" charset="0"/>
              <a:buChar char="•"/>
            </a:pPr>
            <a:r>
              <a:rPr lang="en-US" sz="1900" b="1" dirty="0">
                <a:solidFill>
                  <a:srgbClr val="041E42"/>
                </a:solidFill>
                <a:latin typeface="Arial" panose="020B0604020202020204" pitchFamily="34" charset="0"/>
              </a:rPr>
              <a:t>Document performance to support consistent, fair employment decisions, including merit, corrective action, and career planning.</a:t>
            </a:r>
          </a:p>
        </p:txBody>
      </p:sp>
      <p:sp>
        <p:nvSpPr>
          <p:cNvPr id="4" name="Slide Number Placeholder 3">
            <a:extLst>
              <a:ext uri="{FF2B5EF4-FFF2-40B4-BE49-F238E27FC236}">
                <a16:creationId xmlns:a16="http://schemas.microsoft.com/office/drawing/2014/main" id="{965A0BD8-999E-4B43-BA0D-25246E1F2E01}"/>
              </a:ext>
            </a:extLst>
          </p:cNvPr>
          <p:cNvSpPr>
            <a:spLocks noGrp="1"/>
          </p:cNvSpPr>
          <p:nvPr>
            <p:ph type="sldNum" sz="quarter" idx="10"/>
          </p:nvPr>
        </p:nvSpPr>
        <p:spPr>
          <a:xfrm>
            <a:off x="11580018" y="6222207"/>
            <a:ext cx="431006" cy="427831"/>
          </a:xfrm>
        </p:spPr>
        <p:txBody>
          <a:bodyPr anchor="ctr" anchorCtr="1">
            <a:normAutofit/>
          </a:bodyPr>
          <a:lstStyle/>
          <a:p>
            <a:pPr>
              <a:spcAft>
                <a:spcPts val="600"/>
              </a:spcAft>
            </a:pPr>
            <a:fld id="{10FB89A8-C1B1-B148-B015-6A7FF39E0D93}" type="slidenum">
              <a:rPr lang="en-US" smtClean="0"/>
              <a:pPr>
                <a:spcAft>
                  <a:spcPts val="600"/>
                </a:spcAft>
              </a:pPr>
              <a:t>4</a:t>
            </a:fld>
            <a:endParaRPr lang="en-US"/>
          </a:p>
        </p:txBody>
      </p:sp>
      <p:sp>
        <p:nvSpPr>
          <p:cNvPr id="8" name="TextBox 7">
            <a:extLst>
              <a:ext uri="{FF2B5EF4-FFF2-40B4-BE49-F238E27FC236}">
                <a16:creationId xmlns:a16="http://schemas.microsoft.com/office/drawing/2014/main" id="{A2546D13-E25D-4944-423F-A76585877AB1}"/>
              </a:ext>
            </a:extLst>
          </p:cNvPr>
          <p:cNvSpPr txBox="1"/>
          <p:nvPr/>
        </p:nvSpPr>
        <p:spPr>
          <a:xfrm>
            <a:off x="638139" y="1733550"/>
            <a:ext cx="11303829" cy="3891870"/>
          </a:xfrm>
          <a:prstGeom prst="rect">
            <a:avLst/>
          </a:prstGeom>
        </p:spPr>
        <p:txBody>
          <a:bodyPr vert="horz" lIns="91440" tIns="45720" rIns="91440" bIns="45720" rtlCol="0">
            <a:normAutofit/>
          </a:bodyPr>
          <a:lstStyle/>
          <a:p>
            <a:pPr marL="285750" lvl="0" indent="-285750">
              <a:buFont typeface="Arial" panose="020B0604020202020204" pitchFamily="34" charset="0"/>
              <a:buChar char="•"/>
              <a:defRPr/>
            </a:pPr>
            <a:endParaRPr lang="en-US" sz="1500" b="1" dirty="0">
              <a:solidFill>
                <a:srgbClr val="041E42"/>
              </a:solidFill>
              <a:latin typeface="Arial" panose="020B0604020202020204" pitchFamily="34" charset="0"/>
            </a:endParaRPr>
          </a:p>
        </p:txBody>
      </p:sp>
    </p:spTree>
    <p:extLst>
      <p:ext uri="{BB962C8B-B14F-4D97-AF65-F5344CB8AC3E}">
        <p14:creationId xmlns:p14="http://schemas.microsoft.com/office/powerpoint/2010/main" val="253734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B2FE0-45FB-3323-8875-2480FA88B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65055-A3A1-C41D-0A6D-D82925690AF3}"/>
              </a:ext>
            </a:extLst>
          </p:cNvPr>
          <p:cNvSpPr>
            <a:spLocks noGrp="1"/>
          </p:cNvSpPr>
          <p:nvPr>
            <p:ph type="title"/>
          </p:nvPr>
        </p:nvSpPr>
        <p:spPr>
          <a:xfrm>
            <a:off x="276189" y="327993"/>
            <a:ext cx="10214359" cy="400109"/>
          </a:xfrm>
        </p:spPr>
        <p:txBody>
          <a:bodyPr vert="horz" lIns="91440" tIns="45720" rIns="91440" bIns="45720" rtlCol="0" anchor="ctr">
            <a:normAutofit/>
          </a:bodyPr>
          <a:lstStyle/>
          <a:p>
            <a:r>
              <a:rPr lang="en-US" b="1" kern="1200" spc="300"/>
              <a:t>TIPS FOR MANAGERS</a:t>
            </a:r>
          </a:p>
        </p:txBody>
      </p:sp>
      <p:sp>
        <p:nvSpPr>
          <p:cNvPr id="13" name="TextBox 12">
            <a:extLst>
              <a:ext uri="{FF2B5EF4-FFF2-40B4-BE49-F238E27FC236}">
                <a16:creationId xmlns:a16="http://schemas.microsoft.com/office/drawing/2014/main" id="{2EB51A4B-FF62-7798-9751-F2C2327F762A}"/>
              </a:ext>
            </a:extLst>
          </p:cNvPr>
          <p:cNvSpPr txBox="1"/>
          <p:nvPr/>
        </p:nvSpPr>
        <p:spPr>
          <a:xfrm>
            <a:off x="3800687" y="1415441"/>
            <a:ext cx="7779330" cy="4584667"/>
          </a:xfrm>
          <a:prstGeom prst="rect">
            <a:avLst/>
          </a:prstGeom>
        </p:spPr>
        <p:txBody>
          <a:bodyPr vert="horz" lIns="91440" tIns="45720" rIns="91440" bIns="45720" rtlCol="0">
            <a:normAutofit fontScale="25000" lnSpcReduction="20000"/>
          </a:bodyPr>
          <a:lstStyle/>
          <a:p>
            <a:pPr>
              <a:lnSpc>
                <a:spcPct val="90000"/>
              </a:lnSpc>
              <a:spcBef>
                <a:spcPts val="600"/>
              </a:spcBef>
            </a:pPr>
            <a:r>
              <a:rPr lang="en-US" sz="5600" b="1" i="0" kern="1200" dirty="0">
                <a:solidFill>
                  <a:srgbClr val="041E42"/>
                </a:solidFill>
              </a:rPr>
              <a:t>DO’S:</a:t>
            </a:r>
          </a:p>
          <a:p>
            <a:pPr marL="228600" indent="-228600">
              <a:lnSpc>
                <a:spcPct val="90000"/>
              </a:lnSpc>
              <a:spcBef>
                <a:spcPts val="600"/>
              </a:spcBef>
              <a:spcAft>
                <a:spcPct val="35000"/>
              </a:spcAft>
              <a:buFont typeface="Arial" panose="020B0604020202020204" pitchFamily="34" charset="0"/>
              <a:buChar char="•"/>
            </a:pPr>
            <a:r>
              <a:rPr lang="en-US" sz="5600" b="1" i="0" kern="1200" dirty="0">
                <a:solidFill>
                  <a:srgbClr val="041E42"/>
                </a:solidFill>
              </a:rPr>
              <a:t>Provide ongoing feedback so performance issues and successes are addressed throughout the year.</a:t>
            </a:r>
          </a:p>
          <a:p>
            <a:pPr marL="228600" indent="-228600">
              <a:lnSpc>
                <a:spcPct val="90000"/>
              </a:lnSpc>
              <a:spcBef>
                <a:spcPts val="600"/>
              </a:spcBef>
              <a:spcAft>
                <a:spcPct val="35000"/>
              </a:spcAft>
              <a:buFont typeface="Arial" panose="020B0604020202020204" pitchFamily="34" charset="0"/>
              <a:buChar char="•"/>
            </a:pPr>
            <a:r>
              <a:rPr lang="en-US" sz="5600" b="1" i="0" kern="1200" dirty="0">
                <a:solidFill>
                  <a:srgbClr val="041E42"/>
                </a:solidFill>
              </a:rPr>
              <a:t>Set clear goals and expectations early so employees understand priorities and standards.</a:t>
            </a:r>
          </a:p>
          <a:p>
            <a:pPr marL="228600" indent="-228600">
              <a:lnSpc>
                <a:spcPct val="90000"/>
              </a:lnSpc>
              <a:spcBef>
                <a:spcPts val="600"/>
              </a:spcBef>
              <a:spcAft>
                <a:spcPct val="35000"/>
              </a:spcAft>
              <a:buFont typeface="Arial" panose="020B0604020202020204" pitchFamily="34" charset="0"/>
              <a:buChar char="•"/>
            </a:pPr>
            <a:r>
              <a:rPr lang="en-US" sz="5600" b="1" i="0" kern="1200" dirty="0">
                <a:solidFill>
                  <a:srgbClr val="041E42"/>
                </a:solidFill>
              </a:rPr>
              <a:t>Connect roles to department and university goals to reinforce purpose and impact.</a:t>
            </a:r>
          </a:p>
          <a:p>
            <a:pPr marL="228600" indent="-228600">
              <a:lnSpc>
                <a:spcPct val="90000"/>
              </a:lnSpc>
              <a:spcBef>
                <a:spcPts val="600"/>
              </a:spcBef>
              <a:spcAft>
                <a:spcPct val="35000"/>
              </a:spcAft>
              <a:buFont typeface="Arial" panose="020B0604020202020204" pitchFamily="34" charset="0"/>
              <a:buChar char="•"/>
            </a:pPr>
            <a:r>
              <a:rPr lang="en-US" sz="5600" b="1" i="0" kern="1200" dirty="0">
                <a:solidFill>
                  <a:srgbClr val="041E42"/>
                </a:solidFill>
              </a:rPr>
              <a:t>Evaluate the full review period rather than focusing on isolated events.</a:t>
            </a:r>
          </a:p>
          <a:p>
            <a:pPr marL="228600" indent="-228600">
              <a:lnSpc>
                <a:spcPct val="90000"/>
              </a:lnSpc>
              <a:spcBef>
                <a:spcPts val="600"/>
              </a:spcBef>
              <a:spcAft>
                <a:spcPct val="35000"/>
              </a:spcAft>
              <a:buFont typeface="Arial" panose="020B0604020202020204" pitchFamily="34" charset="0"/>
              <a:buChar char="•"/>
            </a:pPr>
            <a:r>
              <a:rPr lang="en-US" sz="5600" b="1" i="0" kern="1200" dirty="0">
                <a:solidFill>
                  <a:srgbClr val="041E42"/>
                </a:solidFill>
              </a:rPr>
              <a:t>Use specific, objective examples to clearly support ratings.</a:t>
            </a:r>
          </a:p>
          <a:p>
            <a:pPr marL="228600" indent="-228600">
              <a:lnSpc>
                <a:spcPct val="90000"/>
              </a:lnSpc>
              <a:spcBef>
                <a:spcPts val="600"/>
              </a:spcBef>
              <a:spcAft>
                <a:spcPct val="35000"/>
              </a:spcAft>
              <a:buFont typeface="Arial" panose="020B0604020202020204" pitchFamily="34" charset="0"/>
              <a:buChar char="•"/>
            </a:pPr>
            <a:r>
              <a:rPr lang="en-US" sz="5600" b="1" i="0" kern="1200" dirty="0">
                <a:solidFill>
                  <a:srgbClr val="041E42"/>
                </a:solidFill>
              </a:rPr>
              <a:t>Apply standards consistently across your team to ensure fairness</a:t>
            </a:r>
          </a:p>
          <a:p>
            <a:pPr marL="228600" indent="-228600">
              <a:lnSpc>
                <a:spcPct val="90000"/>
              </a:lnSpc>
              <a:spcBef>
                <a:spcPts val="600"/>
              </a:spcBef>
              <a:spcAft>
                <a:spcPct val="35000"/>
              </a:spcAft>
              <a:buFont typeface="Arial" panose="020B0604020202020204" pitchFamily="34" charset="0"/>
              <a:buChar char="•"/>
            </a:pPr>
            <a:r>
              <a:rPr lang="en-US" sz="5600" b="1" i="0" kern="1200" dirty="0">
                <a:solidFill>
                  <a:srgbClr val="041E42"/>
                </a:solidFill>
              </a:rPr>
              <a:t>Engage employees in conversation to promote understanding and accountability.</a:t>
            </a:r>
          </a:p>
          <a:p>
            <a:pPr marL="228600" indent="-228600">
              <a:lnSpc>
                <a:spcPct val="90000"/>
              </a:lnSpc>
              <a:spcBef>
                <a:spcPts val="600"/>
              </a:spcBef>
              <a:spcAft>
                <a:spcPct val="35000"/>
              </a:spcAft>
              <a:buFont typeface="Arial" panose="020B0604020202020204" pitchFamily="34" charset="0"/>
              <a:buChar char="•"/>
            </a:pPr>
            <a:endParaRPr lang="en-US" sz="5600" b="1" i="0" kern="1200" dirty="0">
              <a:solidFill>
                <a:srgbClr val="041E42"/>
              </a:solidFill>
            </a:endParaRPr>
          </a:p>
          <a:p>
            <a:pPr marR="0" lvl="0" fontAlgn="auto">
              <a:lnSpc>
                <a:spcPct val="90000"/>
              </a:lnSpc>
              <a:spcBef>
                <a:spcPts val="600"/>
              </a:spcBef>
              <a:spcAft>
                <a:spcPts val="0"/>
              </a:spcAft>
              <a:buClrTx/>
              <a:buSzTx/>
              <a:tabLst/>
              <a:defRPr/>
            </a:pPr>
            <a:r>
              <a:rPr lang="en-US" sz="5600" b="1" i="0" kern="1200" dirty="0">
                <a:solidFill>
                  <a:srgbClr val="041E42"/>
                </a:solidFill>
              </a:rPr>
              <a:t>DONT’S</a:t>
            </a:r>
          </a:p>
          <a:p>
            <a:pPr marL="228600" lvl="0" indent="-228600">
              <a:lnSpc>
                <a:spcPct val="90000"/>
              </a:lnSpc>
              <a:spcBef>
                <a:spcPts val="600"/>
              </a:spcBef>
              <a:spcAft>
                <a:spcPct val="35000"/>
              </a:spcAft>
              <a:buFont typeface="Arial" panose="020B0604020202020204" pitchFamily="34" charset="0"/>
              <a:buChar char="•"/>
            </a:pPr>
            <a:r>
              <a:rPr lang="en-US" sz="5600" b="1" i="0" kern="1200" dirty="0">
                <a:solidFill>
                  <a:srgbClr val="041E42"/>
                </a:solidFill>
              </a:rPr>
              <a:t>Don’t wait until the annual review to address performance concerns.</a:t>
            </a:r>
          </a:p>
          <a:p>
            <a:pPr marL="228600" lvl="0" indent="-228600">
              <a:lnSpc>
                <a:spcPct val="90000"/>
              </a:lnSpc>
              <a:spcBef>
                <a:spcPts val="600"/>
              </a:spcBef>
              <a:spcAft>
                <a:spcPct val="35000"/>
              </a:spcAft>
              <a:buFont typeface="Arial" panose="020B0604020202020204" pitchFamily="34" charset="0"/>
              <a:buChar char="•"/>
            </a:pPr>
            <a:r>
              <a:rPr lang="en-US" sz="5600" b="1" i="0" kern="1200" dirty="0">
                <a:solidFill>
                  <a:srgbClr val="041E42"/>
                </a:solidFill>
              </a:rPr>
              <a:t>Don’t rely on memory alone when completing evaluations.</a:t>
            </a:r>
          </a:p>
          <a:p>
            <a:pPr marL="228600" lvl="0" indent="-228600">
              <a:lnSpc>
                <a:spcPct val="90000"/>
              </a:lnSpc>
              <a:spcBef>
                <a:spcPts val="600"/>
              </a:spcBef>
              <a:spcAft>
                <a:spcPct val="35000"/>
              </a:spcAft>
              <a:buFont typeface="Arial" panose="020B0604020202020204" pitchFamily="34" charset="0"/>
              <a:buChar char="•"/>
            </a:pPr>
            <a:r>
              <a:rPr lang="en-US" sz="5600" b="1" i="0" kern="1200" dirty="0">
                <a:solidFill>
                  <a:srgbClr val="041E42"/>
                </a:solidFill>
              </a:rPr>
              <a:t>Don’t allow recency bias to influence ratings.</a:t>
            </a:r>
          </a:p>
          <a:p>
            <a:pPr marL="228600" lvl="0" indent="-228600">
              <a:lnSpc>
                <a:spcPct val="90000"/>
              </a:lnSpc>
              <a:spcBef>
                <a:spcPts val="600"/>
              </a:spcBef>
              <a:spcAft>
                <a:spcPct val="35000"/>
              </a:spcAft>
              <a:buFont typeface="Arial" panose="020B0604020202020204" pitchFamily="34" charset="0"/>
              <a:buChar char="•"/>
            </a:pPr>
            <a:r>
              <a:rPr lang="en-US" sz="5600" b="1" i="0" kern="1200" dirty="0">
                <a:solidFill>
                  <a:srgbClr val="041E42"/>
                </a:solidFill>
              </a:rPr>
              <a:t>Don’t use vague or subjective language.</a:t>
            </a:r>
          </a:p>
          <a:p>
            <a:pPr marL="228600" lvl="0" indent="-228600">
              <a:lnSpc>
                <a:spcPct val="90000"/>
              </a:lnSpc>
              <a:spcBef>
                <a:spcPts val="600"/>
              </a:spcBef>
              <a:spcAft>
                <a:spcPct val="35000"/>
              </a:spcAft>
              <a:buFont typeface="Arial" panose="020B0604020202020204" pitchFamily="34" charset="0"/>
              <a:buChar char="•"/>
            </a:pPr>
            <a:r>
              <a:rPr lang="en-US" sz="5600" b="1" i="0" kern="1200" dirty="0">
                <a:solidFill>
                  <a:srgbClr val="041E42"/>
                </a:solidFill>
              </a:rPr>
              <a:t>Don’t inflate ratings to avoid difficult conversations.</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endParaRPr lang="en-US" sz="1000" b="1" i="0" kern="1200" dirty="0">
              <a:solidFill>
                <a:srgbClr val="041E42"/>
              </a:solidFill>
            </a:endParaRPr>
          </a:p>
        </p:txBody>
      </p:sp>
      <p:sp>
        <p:nvSpPr>
          <p:cNvPr id="4" name="Slide Number Placeholder 3">
            <a:extLst>
              <a:ext uri="{FF2B5EF4-FFF2-40B4-BE49-F238E27FC236}">
                <a16:creationId xmlns:a16="http://schemas.microsoft.com/office/drawing/2014/main" id="{B540205D-4CE1-215E-4F35-E92BB878CFCB}"/>
              </a:ext>
            </a:extLst>
          </p:cNvPr>
          <p:cNvSpPr>
            <a:spLocks noGrp="1"/>
          </p:cNvSpPr>
          <p:nvPr>
            <p:ph type="sldNum" sz="quarter" idx="10"/>
          </p:nvPr>
        </p:nvSpPr>
        <p:spPr>
          <a:xfrm>
            <a:off x="11580018" y="6222207"/>
            <a:ext cx="431006" cy="427831"/>
          </a:xfrm>
        </p:spPr>
        <p:txBody>
          <a:bodyPr anchor="ctr" anchorCtr="1">
            <a:normAutofit/>
          </a:bodyPr>
          <a:lstStyle/>
          <a:p>
            <a:pPr>
              <a:spcAft>
                <a:spcPts val="600"/>
              </a:spcAft>
            </a:pPr>
            <a:fld id="{10FB89A8-C1B1-B148-B015-6A7FF39E0D93}" type="slidenum">
              <a:rPr lang="en-US" smtClean="0"/>
              <a:pPr>
                <a:spcAft>
                  <a:spcPts val="600"/>
                </a:spcAft>
              </a:pPr>
              <a:t>5</a:t>
            </a:fld>
            <a:endParaRPr lang="en-US"/>
          </a:p>
        </p:txBody>
      </p:sp>
      <p:pic>
        <p:nvPicPr>
          <p:cNvPr id="12" name="Picture 11" descr="One in a crowd">
            <a:extLst>
              <a:ext uri="{FF2B5EF4-FFF2-40B4-BE49-F238E27FC236}">
                <a16:creationId xmlns:a16="http://schemas.microsoft.com/office/drawing/2014/main" id="{720B8D96-D112-A5CD-F16B-EC2918CA098C}"/>
              </a:ext>
            </a:extLst>
          </p:cNvPr>
          <p:cNvPicPr>
            <a:picLocks noChangeAspect="1"/>
          </p:cNvPicPr>
          <p:nvPr/>
        </p:nvPicPr>
        <p:blipFill>
          <a:blip r:embed="rId2"/>
          <a:srcRect l="27767" r="18985" b="3"/>
          <a:stretch>
            <a:fillRect/>
          </a:stretch>
        </p:blipFill>
        <p:spPr>
          <a:xfrm>
            <a:off x="276189" y="1415441"/>
            <a:ext cx="3333998" cy="4584666"/>
          </a:xfrm>
          <a:prstGeom prst="rect">
            <a:avLst/>
          </a:prstGeom>
          <a:noFill/>
        </p:spPr>
      </p:pic>
    </p:spTree>
    <p:extLst>
      <p:ext uri="{BB962C8B-B14F-4D97-AF65-F5344CB8AC3E}">
        <p14:creationId xmlns:p14="http://schemas.microsoft.com/office/powerpoint/2010/main" val="197426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DEA13-A1D4-3009-CF38-BA746C9949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49215E-22A9-D220-C380-791DCEE1DB3D}"/>
              </a:ext>
            </a:extLst>
          </p:cNvPr>
          <p:cNvSpPr>
            <a:spLocks noGrp="1"/>
          </p:cNvSpPr>
          <p:nvPr>
            <p:ph type="title"/>
          </p:nvPr>
        </p:nvSpPr>
        <p:spPr>
          <a:xfrm>
            <a:off x="276189" y="327993"/>
            <a:ext cx="10214359" cy="400109"/>
          </a:xfrm>
        </p:spPr>
        <p:txBody>
          <a:bodyPr anchor="ctr">
            <a:normAutofit/>
          </a:bodyPr>
          <a:lstStyle/>
          <a:p>
            <a:r>
              <a:rPr lang="en-US" dirty="0"/>
              <a:t>EMPLOYEE SELF-SERVICE VIEW</a:t>
            </a:r>
          </a:p>
        </p:txBody>
      </p:sp>
      <p:pic>
        <p:nvPicPr>
          <p:cNvPr id="9" name="Picture 8">
            <a:extLst>
              <a:ext uri="{FF2B5EF4-FFF2-40B4-BE49-F238E27FC236}">
                <a16:creationId xmlns:a16="http://schemas.microsoft.com/office/drawing/2014/main" id="{E40B0043-A590-78BF-86D9-117C6C85EAD9}"/>
              </a:ext>
            </a:extLst>
          </p:cNvPr>
          <p:cNvPicPr>
            <a:picLocks noChangeAspect="1"/>
          </p:cNvPicPr>
          <p:nvPr/>
        </p:nvPicPr>
        <p:blipFill>
          <a:blip r:embed="rId2"/>
          <a:stretch>
            <a:fillRect/>
          </a:stretch>
        </p:blipFill>
        <p:spPr>
          <a:xfrm>
            <a:off x="2273821" y="1415441"/>
            <a:ext cx="7308565" cy="4695754"/>
          </a:xfrm>
          <a:prstGeom prst="rect">
            <a:avLst/>
          </a:prstGeom>
          <a:noFill/>
        </p:spPr>
      </p:pic>
      <p:sp>
        <p:nvSpPr>
          <p:cNvPr id="4" name="Slide Number Placeholder 3">
            <a:extLst>
              <a:ext uri="{FF2B5EF4-FFF2-40B4-BE49-F238E27FC236}">
                <a16:creationId xmlns:a16="http://schemas.microsoft.com/office/drawing/2014/main" id="{0FD46304-A5E5-7CA5-0327-73A8E3A8FA42}"/>
              </a:ext>
            </a:extLst>
          </p:cNvPr>
          <p:cNvSpPr>
            <a:spLocks noGrp="1"/>
          </p:cNvSpPr>
          <p:nvPr>
            <p:ph type="sldNum" sz="quarter" idx="10"/>
          </p:nvPr>
        </p:nvSpPr>
        <p:spPr>
          <a:xfrm>
            <a:off x="11580018" y="6222207"/>
            <a:ext cx="431006" cy="427831"/>
          </a:xfrm>
        </p:spPr>
        <p:txBody>
          <a:bodyPr anchor="ctr">
            <a:normAutofit/>
          </a:bodyPr>
          <a:lstStyle/>
          <a:p>
            <a:pPr>
              <a:spcAft>
                <a:spcPts val="600"/>
              </a:spcAft>
            </a:pPr>
            <a:fld id="{10FB89A8-C1B1-B148-B015-6A7FF39E0D93}" type="slidenum">
              <a:rPr lang="en-US" smtClean="0"/>
              <a:pPr>
                <a:spcAft>
                  <a:spcPts val="600"/>
                </a:spcAft>
              </a:pPr>
              <a:t>6</a:t>
            </a:fld>
            <a:endParaRPr lang="en-US"/>
          </a:p>
        </p:txBody>
      </p:sp>
      <p:graphicFrame>
        <p:nvGraphicFramePr>
          <p:cNvPr id="11" name="Diagram 10">
            <a:extLst>
              <a:ext uri="{FF2B5EF4-FFF2-40B4-BE49-F238E27FC236}">
                <a16:creationId xmlns:a16="http://schemas.microsoft.com/office/drawing/2014/main" id="{B244638F-5D54-9FF7-40DD-5D59071AA19C}"/>
              </a:ext>
            </a:extLst>
          </p:cNvPr>
          <p:cNvGraphicFramePr/>
          <p:nvPr>
            <p:extLst>
              <p:ext uri="{D42A27DB-BD31-4B8C-83A1-F6EECF244321}">
                <p14:modId xmlns:p14="http://schemas.microsoft.com/office/powerpoint/2010/main" val="578217123"/>
              </p:ext>
            </p:extLst>
          </p:nvPr>
        </p:nvGraphicFramePr>
        <p:xfrm>
          <a:off x="9997243" y="1844837"/>
          <a:ext cx="1112717" cy="2964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AFBCED82-5251-6F11-ACB6-28C7FC617D7F}"/>
              </a:ext>
            </a:extLst>
          </p:cNvPr>
          <p:cNvSpPr/>
          <p:nvPr/>
        </p:nvSpPr>
        <p:spPr>
          <a:xfrm>
            <a:off x="3018064" y="4809618"/>
            <a:ext cx="1508215" cy="1265881"/>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F4ED1321-DC82-002C-4917-E21E79998264}"/>
              </a:ext>
            </a:extLst>
          </p:cNvPr>
          <p:cNvSpPr/>
          <p:nvPr/>
        </p:nvSpPr>
        <p:spPr>
          <a:xfrm rot="16200000">
            <a:off x="2527423" y="5147417"/>
            <a:ext cx="237040" cy="590281"/>
          </a:xfrm>
          <a:prstGeom prst="downArrow">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569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07F26-13CF-5F5E-A637-100864F17AA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88C7B19-B9CD-A152-D1A4-A97DDACDFEEC}"/>
              </a:ext>
            </a:extLst>
          </p:cNvPr>
          <p:cNvPicPr>
            <a:picLocks noChangeAspect="1"/>
          </p:cNvPicPr>
          <p:nvPr/>
        </p:nvPicPr>
        <p:blipFill>
          <a:blip r:embed="rId2"/>
          <a:stretch>
            <a:fillRect/>
          </a:stretch>
        </p:blipFill>
        <p:spPr>
          <a:xfrm>
            <a:off x="2273820" y="1415441"/>
            <a:ext cx="7300246" cy="4660058"/>
          </a:xfrm>
          <a:prstGeom prst="rect">
            <a:avLst/>
          </a:prstGeom>
        </p:spPr>
      </p:pic>
      <p:sp>
        <p:nvSpPr>
          <p:cNvPr id="2" name="Title 1">
            <a:extLst>
              <a:ext uri="{FF2B5EF4-FFF2-40B4-BE49-F238E27FC236}">
                <a16:creationId xmlns:a16="http://schemas.microsoft.com/office/drawing/2014/main" id="{F91E54A1-CC3A-178B-005D-BEE86E7F07DE}"/>
              </a:ext>
            </a:extLst>
          </p:cNvPr>
          <p:cNvSpPr>
            <a:spLocks noGrp="1"/>
          </p:cNvSpPr>
          <p:nvPr>
            <p:ph type="title"/>
          </p:nvPr>
        </p:nvSpPr>
        <p:spPr>
          <a:xfrm>
            <a:off x="276189" y="327993"/>
            <a:ext cx="10214359" cy="400109"/>
          </a:xfrm>
        </p:spPr>
        <p:txBody>
          <a:bodyPr anchor="ctr">
            <a:normAutofit/>
          </a:bodyPr>
          <a:lstStyle/>
          <a:p>
            <a:r>
              <a:rPr lang="en-US" dirty="0"/>
              <a:t>MANAGER SELF-SERVICE VIEW</a:t>
            </a:r>
          </a:p>
        </p:txBody>
      </p:sp>
      <p:sp>
        <p:nvSpPr>
          <p:cNvPr id="4" name="Slide Number Placeholder 3">
            <a:extLst>
              <a:ext uri="{FF2B5EF4-FFF2-40B4-BE49-F238E27FC236}">
                <a16:creationId xmlns:a16="http://schemas.microsoft.com/office/drawing/2014/main" id="{D1F61F66-0025-CF42-719F-CA29AB4F7062}"/>
              </a:ext>
            </a:extLst>
          </p:cNvPr>
          <p:cNvSpPr>
            <a:spLocks noGrp="1"/>
          </p:cNvSpPr>
          <p:nvPr>
            <p:ph type="sldNum" sz="quarter" idx="10"/>
          </p:nvPr>
        </p:nvSpPr>
        <p:spPr>
          <a:xfrm>
            <a:off x="11580018" y="6222207"/>
            <a:ext cx="431006" cy="427831"/>
          </a:xfrm>
        </p:spPr>
        <p:txBody>
          <a:bodyPr anchor="ctr">
            <a:normAutofit/>
          </a:bodyPr>
          <a:lstStyle/>
          <a:p>
            <a:pPr>
              <a:spcAft>
                <a:spcPts val="600"/>
              </a:spcAft>
            </a:pPr>
            <a:fld id="{10FB89A8-C1B1-B148-B015-6A7FF39E0D93}" type="slidenum">
              <a:rPr lang="en-US" smtClean="0"/>
              <a:pPr>
                <a:spcAft>
                  <a:spcPts val="600"/>
                </a:spcAft>
              </a:pPr>
              <a:t>7</a:t>
            </a:fld>
            <a:endParaRPr lang="en-US"/>
          </a:p>
        </p:txBody>
      </p:sp>
      <p:sp>
        <p:nvSpPr>
          <p:cNvPr id="12" name="Oval 11">
            <a:extLst>
              <a:ext uri="{FF2B5EF4-FFF2-40B4-BE49-F238E27FC236}">
                <a16:creationId xmlns:a16="http://schemas.microsoft.com/office/drawing/2014/main" id="{C61E3073-B9BA-400A-905F-BAB3800E088B}"/>
              </a:ext>
            </a:extLst>
          </p:cNvPr>
          <p:cNvSpPr/>
          <p:nvPr/>
        </p:nvSpPr>
        <p:spPr>
          <a:xfrm>
            <a:off x="6346480" y="4809616"/>
            <a:ext cx="1508215" cy="1265881"/>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81B8616F-6F21-CAB4-BC45-B546EA881697}"/>
              </a:ext>
            </a:extLst>
          </p:cNvPr>
          <p:cNvSpPr/>
          <p:nvPr/>
        </p:nvSpPr>
        <p:spPr>
          <a:xfrm rot="16200000">
            <a:off x="5805578" y="5147416"/>
            <a:ext cx="237040" cy="590281"/>
          </a:xfrm>
          <a:prstGeom prst="downArrow">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Diagram 5">
            <a:extLst>
              <a:ext uri="{FF2B5EF4-FFF2-40B4-BE49-F238E27FC236}">
                <a16:creationId xmlns:a16="http://schemas.microsoft.com/office/drawing/2014/main" id="{48E86971-BF12-6BD8-52F2-C63636C3697E}"/>
              </a:ext>
            </a:extLst>
          </p:cNvPr>
          <p:cNvGraphicFramePr/>
          <p:nvPr>
            <p:extLst>
              <p:ext uri="{D42A27DB-BD31-4B8C-83A1-F6EECF244321}">
                <p14:modId xmlns:p14="http://schemas.microsoft.com/office/powerpoint/2010/main" val="3812098795"/>
              </p:ext>
            </p:extLst>
          </p:nvPr>
        </p:nvGraphicFramePr>
        <p:xfrm>
          <a:off x="9701307" y="1986965"/>
          <a:ext cx="1703001" cy="3455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651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4875-A0C8-B351-A440-455A0DB41C93}"/>
            </a:ext>
          </a:extLst>
        </p:cNvPr>
        <p:cNvGrpSpPr/>
        <p:nvPr/>
      </p:nvGrpSpPr>
      <p:grpSpPr>
        <a:xfrm>
          <a:off x="0" y="0"/>
          <a:ext cx="0" cy="0"/>
          <a:chOff x="0" y="0"/>
          <a:chExt cx="0" cy="0"/>
        </a:xfrm>
      </p:grpSpPr>
      <p:pic>
        <p:nvPicPr>
          <p:cNvPr id="22" name="Picture 21" descr="Person holding a puzzle piece">
            <a:extLst>
              <a:ext uri="{FF2B5EF4-FFF2-40B4-BE49-F238E27FC236}">
                <a16:creationId xmlns:a16="http://schemas.microsoft.com/office/drawing/2014/main" id="{66860FD8-DF6E-EE2C-1429-EFB659FC3CED}"/>
              </a:ext>
            </a:extLst>
          </p:cNvPr>
          <p:cNvPicPr>
            <a:picLocks noChangeAspect="1"/>
          </p:cNvPicPr>
          <p:nvPr/>
        </p:nvPicPr>
        <p:blipFill>
          <a:blip r:embed="rId2"/>
          <a:srcRect l="18123" r="17797" b="-1"/>
          <a:stretch>
            <a:fillRect/>
          </a:stretch>
        </p:blipFill>
        <p:spPr>
          <a:xfrm>
            <a:off x="5705604" y="10"/>
            <a:ext cx="6486395" cy="6857990"/>
          </a:xfrm>
          <a:prstGeom prst="rect">
            <a:avLst/>
          </a:prstGeom>
          <a:noFill/>
        </p:spPr>
      </p:pic>
      <p:sp>
        <p:nvSpPr>
          <p:cNvPr id="2" name="Title 1">
            <a:extLst>
              <a:ext uri="{FF2B5EF4-FFF2-40B4-BE49-F238E27FC236}">
                <a16:creationId xmlns:a16="http://schemas.microsoft.com/office/drawing/2014/main" id="{AE717AFB-3F32-DC60-0671-C224045A6C69}"/>
              </a:ext>
            </a:extLst>
          </p:cNvPr>
          <p:cNvSpPr>
            <a:spLocks noGrp="1"/>
          </p:cNvSpPr>
          <p:nvPr>
            <p:ph type="title"/>
          </p:nvPr>
        </p:nvSpPr>
        <p:spPr>
          <a:xfrm>
            <a:off x="276189" y="327993"/>
            <a:ext cx="4965953" cy="400109"/>
          </a:xfrm>
        </p:spPr>
        <p:txBody>
          <a:bodyPr anchor="ctr">
            <a:normAutofit/>
          </a:bodyPr>
          <a:lstStyle/>
          <a:p>
            <a:r>
              <a:rPr lang="en-US" sz="1400"/>
              <a:t>KEY ROLES IN EVALUATION PROCESS</a:t>
            </a:r>
          </a:p>
        </p:txBody>
      </p:sp>
      <p:sp>
        <p:nvSpPr>
          <p:cNvPr id="4" name="Slide Number Placeholder 3">
            <a:extLst>
              <a:ext uri="{FF2B5EF4-FFF2-40B4-BE49-F238E27FC236}">
                <a16:creationId xmlns:a16="http://schemas.microsoft.com/office/drawing/2014/main" id="{C1988467-5462-0527-86AD-A8A5B2492976}"/>
              </a:ext>
            </a:extLst>
          </p:cNvPr>
          <p:cNvSpPr>
            <a:spLocks noGrp="1"/>
          </p:cNvSpPr>
          <p:nvPr>
            <p:ph type="sldNum" sz="quarter" idx="10"/>
          </p:nvPr>
        </p:nvSpPr>
        <p:spPr>
          <a:xfrm>
            <a:off x="11580018" y="6222207"/>
            <a:ext cx="431006" cy="427831"/>
          </a:xfrm>
        </p:spPr>
        <p:txBody>
          <a:bodyPr anchor="ctr">
            <a:normAutofit/>
          </a:bodyPr>
          <a:lstStyle/>
          <a:p>
            <a:pPr>
              <a:spcAft>
                <a:spcPts val="600"/>
              </a:spcAft>
            </a:pPr>
            <a:fld id="{10FB89A8-C1B1-B148-B015-6A7FF39E0D93}" type="slidenum">
              <a:rPr lang="en-US" smtClean="0"/>
              <a:pPr>
                <a:spcAft>
                  <a:spcPts val="600"/>
                </a:spcAft>
              </a:pPr>
              <a:t>8</a:t>
            </a:fld>
            <a:endParaRPr lang="en-US"/>
          </a:p>
        </p:txBody>
      </p:sp>
      <p:sp>
        <p:nvSpPr>
          <p:cNvPr id="23" name="Content Placeholder 4">
            <a:extLst>
              <a:ext uri="{FF2B5EF4-FFF2-40B4-BE49-F238E27FC236}">
                <a16:creationId xmlns:a16="http://schemas.microsoft.com/office/drawing/2014/main" id="{A7657E0B-FDB1-5EE3-C1D1-40D2C6A09C01}"/>
              </a:ext>
            </a:extLst>
          </p:cNvPr>
          <p:cNvSpPr>
            <a:spLocks noGrp="1"/>
          </p:cNvSpPr>
          <p:nvPr>
            <p:ph type="body" sz="quarter" idx="11"/>
          </p:nvPr>
        </p:nvSpPr>
        <p:spPr>
          <a:xfrm>
            <a:off x="276189" y="1415440"/>
            <a:ext cx="4965953" cy="4271375"/>
          </a:xfrm>
        </p:spPr>
        <p:txBody>
          <a:bodyPr>
            <a:normAutofit lnSpcReduction="10000"/>
          </a:bodyPr>
          <a:lstStyle/>
          <a:p>
            <a:pPr marL="0" indent="0">
              <a:buNone/>
            </a:pPr>
            <a:r>
              <a:rPr lang="en-US" sz="1900" dirty="0">
                <a:solidFill>
                  <a:schemeClr val="accent2"/>
                </a:solidFill>
              </a:rPr>
              <a:t>Employee</a:t>
            </a:r>
          </a:p>
          <a:p>
            <a:pPr marL="0" indent="0">
              <a:buNone/>
            </a:pPr>
            <a:r>
              <a:rPr lang="en-US" sz="1900" dirty="0"/>
              <a:t>The individual being evaluated. Has the opportunity to complete self-evaluation.</a:t>
            </a:r>
          </a:p>
          <a:p>
            <a:pPr marL="0" indent="0">
              <a:buNone/>
            </a:pPr>
            <a:endParaRPr lang="en-US" sz="1900" dirty="0"/>
          </a:p>
          <a:p>
            <a:pPr marL="0" indent="0">
              <a:buNone/>
            </a:pPr>
            <a:r>
              <a:rPr lang="en-US" sz="1900" dirty="0">
                <a:solidFill>
                  <a:schemeClr val="accent2"/>
                </a:solidFill>
              </a:rPr>
              <a:t>Manager</a:t>
            </a:r>
          </a:p>
          <a:p>
            <a:pPr marL="0" indent="0">
              <a:buNone/>
            </a:pPr>
            <a:r>
              <a:rPr lang="en-US" sz="1900" dirty="0"/>
              <a:t>Conducts the evaluation. Provides direct feedback on performance goals.</a:t>
            </a:r>
          </a:p>
          <a:p>
            <a:pPr marL="0" indent="0">
              <a:buNone/>
            </a:pPr>
            <a:endParaRPr lang="en-US" sz="1900" dirty="0"/>
          </a:p>
          <a:p>
            <a:pPr marL="0" indent="0">
              <a:buNone/>
            </a:pPr>
            <a:r>
              <a:rPr lang="en-US" sz="1900" dirty="0">
                <a:solidFill>
                  <a:schemeClr val="accent2"/>
                </a:solidFill>
              </a:rPr>
              <a:t>Second-Level Manager</a:t>
            </a:r>
          </a:p>
          <a:p>
            <a:pPr marL="0" indent="0">
              <a:buNone/>
            </a:pPr>
            <a:r>
              <a:rPr lang="en-US" sz="1900" dirty="0"/>
              <a:t>Reviews evaluations completed by manager. Ensures alignment with organizational vision and expectations. Offers feedback to managers to refine goals and direction.</a:t>
            </a:r>
          </a:p>
        </p:txBody>
      </p:sp>
    </p:spTree>
    <p:extLst>
      <p:ext uri="{BB962C8B-B14F-4D97-AF65-F5344CB8AC3E}">
        <p14:creationId xmlns:p14="http://schemas.microsoft.com/office/powerpoint/2010/main" val="220262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B95F-75E5-97BD-071C-24E3A1733826}"/>
              </a:ext>
            </a:extLst>
          </p:cNvPr>
          <p:cNvSpPr>
            <a:spLocks noGrp="1"/>
          </p:cNvSpPr>
          <p:nvPr>
            <p:ph type="title"/>
          </p:nvPr>
        </p:nvSpPr>
        <p:spPr/>
        <p:txBody>
          <a:bodyPr/>
          <a:lstStyle/>
          <a:p>
            <a:r>
              <a:rPr lang="en-US" dirty="0"/>
              <a:t>2025 STAFF PERFORMANCE EVALUATIONS</a:t>
            </a:r>
            <a:endParaRPr lang="en-US" dirty="0">
              <a:solidFill>
                <a:srgbClr val="FF8200"/>
              </a:solidFill>
            </a:endParaRPr>
          </a:p>
        </p:txBody>
      </p:sp>
      <p:sp>
        <p:nvSpPr>
          <p:cNvPr id="4" name="Slide Number Placeholder 3">
            <a:extLst>
              <a:ext uri="{FF2B5EF4-FFF2-40B4-BE49-F238E27FC236}">
                <a16:creationId xmlns:a16="http://schemas.microsoft.com/office/drawing/2014/main" id="{F89EF6E6-FF88-CFE9-3BE8-17CCF2389B9A}"/>
              </a:ext>
            </a:extLst>
          </p:cNvPr>
          <p:cNvSpPr>
            <a:spLocks noGrp="1"/>
          </p:cNvSpPr>
          <p:nvPr>
            <p:ph type="sldNum" sz="quarter" idx="10"/>
          </p:nvPr>
        </p:nvSpPr>
        <p:spPr/>
        <p:txBody>
          <a:bodyPr/>
          <a:lstStyle/>
          <a:p>
            <a:fld id="{10FB89A8-C1B1-B148-B015-6A7FF39E0D93}" type="slidenum">
              <a:rPr lang="en-US" smtClean="0"/>
              <a:pPr/>
              <a:t>9</a:t>
            </a:fld>
            <a:endParaRPr lang="en-US" dirty="0"/>
          </a:p>
        </p:txBody>
      </p:sp>
      <p:sp>
        <p:nvSpPr>
          <p:cNvPr id="7" name="Oval 6">
            <a:extLst>
              <a:ext uri="{FF2B5EF4-FFF2-40B4-BE49-F238E27FC236}">
                <a16:creationId xmlns:a16="http://schemas.microsoft.com/office/drawing/2014/main" id="{40D10108-1B5B-C47F-9FD6-71F08B2FDC49}"/>
              </a:ext>
            </a:extLst>
          </p:cNvPr>
          <p:cNvSpPr/>
          <p:nvPr/>
        </p:nvSpPr>
        <p:spPr>
          <a:xfrm>
            <a:off x="4032827" y="1841789"/>
            <a:ext cx="4126345" cy="3955472"/>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Montserrat Bold" panose="00000800000000000000" pitchFamily="2" charset="0"/>
              </a:rPr>
              <a:t>DEMO</a:t>
            </a:r>
          </a:p>
        </p:txBody>
      </p:sp>
    </p:spTree>
    <p:extLst>
      <p:ext uri="{BB962C8B-B14F-4D97-AF65-F5344CB8AC3E}">
        <p14:creationId xmlns:p14="http://schemas.microsoft.com/office/powerpoint/2010/main" val="798374999"/>
      </p:ext>
    </p:extLst>
  </p:cSld>
  <p:clrMapOvr>
    <a:masterClrMapping/>
  </p:clrMapOvr>
</p:sld>
</file>

<file path=ppt/theme/theme1.xml><?xml version="1.0" encoding="utf-8"?>
<a:theme xmlns:a="http://schemas.openxmlformats.org/drawingml/2006/main" name="Office Theme">
  <a:themeElements>
    <a:clrScheme name="UTEP">
      <a:dk1>
        <a:srgbClr val="000000"/>
      </a:dk1>
      <a:lt1>
        <a:srgbClr val="FFFFFF"/>
      </a:lt1>
      <a:dk2>
        <a:srgbClr val="021D41"/>
      </a:dk2>
      <a:lt2>
        <a:srgbClr val="E7E6E6"/>
      </a:lt2>
      <a:accent1>
        <a:srgbClr val="021D41"/>
      </a:accent1>
      <a:accent2>
        <a:srgbClr val="FF8200"/>
      </a:accent2>
      <a:accent3>
        <a:srgbClr val="A5A5A5"/>
      </a:accent3>
      <a:accent4>
        <a:srgbClr val="FFC000"/>
      </a:accent4>
      <a:accent5>
        <a:srgbClr val="5B9BD5"/>
      </a:accent5>
      <a:accent6>
        <a:srgbClr val="70AD47"/>
      </a:accent6>
      <a:hlink>
        <a:srgbClr val="FF82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4F58270D289A4E88F398E8A61DC598" ma:contentTypeVersion="15" ma:contentTypeDescription="Create a new document." ma:contentTypeScope="" ma:versionID="35001e7316611630cec89aa016b45025">
  <xsd:schema xmlns:xsd="http://www.w3.org/2001/XMLSchema" xmlns:xs="http://www.w3.org/2001/XMLSchema" xmlns:p="http://schemas.microsoft.com/office/2006/metadata/properties" xmlns:ns2="3b2189cb-9450-4418-a080-20d154b1cbc1" xmlns:ns3="84addad6-a5d9-46c0-a597-3d5a49a61ef7" targetNamespace="http://schemas.microsoft.com/office/2006/metadata/properties" ma:root="true" ma:fieldsID="400dc96ba5842f90a3231eca3f1aca58" ns2:_="" ns3:_="">
    <xsd:import namespace="3b2189cb-9450-4418-a080-20d154b1cbc1"/>
    <xsd:import namespace="84addad6-a5d9-46c0-a597-3d5a49a61ef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189cb-9450-4418-a080-20d154b1cb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33a83bf-3dc4-4ddf-aecd-47f0779e4ff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addad6-a5d9-46c0-a597-3d5a49a61ef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91d1933-87bd-4f59-a04a-d56ed2211b74}" ma:internalName="TaxCatchAll" ma:showField="CatchAllData" ma:web="84addad6-a5d9-46c0-a597-3d5a49a61ef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4addad6-a5d9-46c0-a597-3d5a49a61ef7">
      <UserInfo>
        <DisplayName>Tomberlin, Troy J</DisplayName>
        <AccountId>16</AccountId>
        <AccountType/>
      </UserInfo>
      <UserInfo>
        <DisplayName>Duran, Francisco J</DisplayName>
        <AccountId>24</AccountId>
        <AccountType/>
      </UserInfo>
    </SharedWithUsers>
    <lcf76f155ced4ddcb4097134ff3c332f xmlns="3b2189cb-9450-4418-a080-20d154b1cbc1">
      <Terms xmlns="http://schemas.microsoft.com/office/infopath/2007/PartnerControls"/>
    </lcf76f155ced4ddcb4097134ff3c332f>
    <TaxCatchAll xmlns="84addad6-a5d9-46c0-a597-3d5a49a61ef7" xsi:nil="true"/>
  </documentManagement>
</p:properties>
</file>

<file path=customXml/itemProps1.xml><?xml version="1.0" encoding="utf-8"?>
<ds:datastoreItem xmlns:ds="http://schemas.openxmlformats.org/officeDocument/2006/customXml" ds:itemID="{BC46A4BC-61A4-4932-85F7-695513FA9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189cb-9450-4418-a080-20d154b1cbc1"/>
    <ds:schemaRef ds:uri="84addad6-a5d9-46c0-a597-3d5a49a61e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6A7AE9-8A26-4F5E-8832-E065C85D6EA6}">
  <ds:schemaRefs>
    <ds:schemaRef ds:uri="http://schemas.microsoft.com/sharepoint/v3/contenttype/forms"/>
  </ds:schemaRefs>
</ds:datastoreItem>
</file>

<file path=customXml/itemProps3.xml><?xml version="1.0" encoding="utf-8"?>
<ds:datastoreItem xmlns:ds="http://schemas.openxmlformats.org/officeDocument/2006/customXml" ds:itemID="{246C8033-919E-490D-93D3-5F96C1C0836B}">
  <ds:schemaRefs>
    <ds:schemaRef ds:uri="http://purl.org/dc/term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3b2189cb-9450-4418-a080-20d154b1cbc1"/>
    <ds:schemaRef ds:uri="http://schemas.microsoft.com/office/infopath/2007/PartnerControls"/>
    <ds:schemaRef ds:uri="84addad6-a5d9-46c0-a597-3d5a49a61ef7"/>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7052</TotalTime>
  <Words>926</Words>
  <Application>Microsoft Office PowerPoint</Application>
  <PresentationFormat>Widescreen</PresentationFormat>
  <Paragraphs>122</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Bahnschrift SemiBold Condensed</vt:lpstr>
      <vt:lpstr>Calibri</vt:lpstr>
      <vt:lpstr>Montserrat Bold</vt:lpstr>
      <vt:lpstr>Symbol</vt:lpstr>
      <vt:lpstr>Office Theme</vt:lpstr>
      <vt:lpstr>PowerPoint Presentation</vt:lpstr>
      <vt:lpstr>TRAINING OBJECTIVES</vt:lpstr>
      <vt:lpstr>PERFORMANCE MANAGEMENT CYCLE</vt:lpstr>
      <vt:lpstr>5 OBJECTIVES OF PERFORMANCE REVIEWS</vt:lpstr>
      <vt:lpstr>TIPS FOR MANAGERS</vt:lpstr>
      <vt:lpstr>EMPLOYEE SELF-SERVICE VIEW</vt:lpstr>
      <vt:lpstr>MANAGER SELF-SERVICE VIEW</vt:lpstr>
      <vt:lpstr>KEY ROLES IN EVALUATION PROCESS</vt:lpstr>
      <vt:lpstr>2025 STAFF PERFORMANCE EVALUATIONS</vt:lpstr>
      <vt:lpstr>PowerPoint Presentation</vt:lpstr>
      <vt:lpstr>RATINGS</vt:lpstr>
      <vt:lpstr>MANAGER TAKEAWAYS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Calleja, Jorge I</dc:creator>
  <cp:lastModifiedBy>Marianna Villarreal</cp:lastModifiedBy>
  <cp:revision>26</cp:revision>
  <dcterms:created xsi:type="dcterms:W3CDTF">2022-03-04T17:06:52Z</dcterms:created>
  <dcterms:modified xsi:type="dcterms:W3CDTF">2026-01-15T17:30:59Z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0x010100574F58270D289A4E88F398E8A61DC598</vt:lpwstr>
  </property>
  <property fmtid="{D5CDD505-2E9C-101B-9397-08002B2CF9AE}" pid="3" name="MediaServiceImageTags">
    <vt:lpwstr/>
  </property>
  <property fmtid="{D5CDD505-2E9C-101B-9397-08002B2CF9AE}" pid="4" name="MSIP_Label_b73649dc-6fee-4eb8-a128-734c3c842ea8_Enabled">
    <vt:lpwstr>true</vt:lpwstr>
  </property>
  <property fmtid="{D5CDD505-2E9C-101B-9397-08002B2CF9AE}" pid="5" name="MSIP_Label_b73649dc-6fee-4eb8-a128-734c3c842ea8_SetDate">
    <vt:lpwstr>2023-02-10T01:24:57Z</vt:lpwstr>
  </property>
  <property fmtid="{D5CDD505-2E9C-101B-9397-08002B2CF9AE}" pid="6" name="MSIP_Label_b73649dc-6fee-4eb8-a128-734c3c842ea8_Method">
    <vt:lpwstr>Standard</vt:lpwstr>
  </property>
  <property fmtid="{D5CDD505-2E9C-101B-9397-08002B2CF9AE}" pid="7" name="MSIP_Label_b73649dc-6fee-4eb8-a128-734c3c842ea8_Name">
    <vt:lpwstr>defa4170-0d19-0005-0004-bc88714345d2</vt:lpwstr>
  </property>
  <property fmtid="{D5CDD505-2E9C-101B-9397-08002B2CF9AE}" pid="8" name="MSIP_Label_b73649dc-6fee-4eb8-a128-734c3c842ea8_SiteId">
    <vt:lpwstr>857c21d2-1a16-43a4-90cf-d57f3fab9d2f</vt:lpwstr>
  </property>
  <property fmtid="{D5CDD505-2E9C-101B-9397-08002B2CF9AE}" pid="9" name="MSIP_Label_b73649dc-6fee-4eb8-a128-734c3c842ea8_ActionId">
    <vt:lpwstr>382794b2-6c26-4580-b790-cb8a2d8f73c1</vt:lpwstr>
  </property>
  <property fmtid="{D5CDD505-2E9C-101B-9397-08002B2CF9AE}" pid="10" name="MSIP_Label_b73649dc-6fee-4eb8-a128-734c3c842ea8_ContentBits">
    <vt:lpwstr>0</vt:lpwstr>
  </property>
</Properties>
</file>